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7" r:id="rId3"/>
    <p:sldId id="258" r:id="rId4"/>
    <p:sldId id="259" r:id="rId5"/>
    <p:sldId id="260" r:id="rId6"/>
  </p:sldIdLst>
  <p:sldSz type="screen16x9" cy="6858000" cx="12192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clrMru>
    <a:srgbClr val="33225E"/>
    <a:srgbClr val="210977"/>
  </p:clrMru>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p:restoredLeft sz="14191" autoAdjust="0"/>
    <p:restoredTop sz="94660"/>
  </p:normalViewPr>
  <p:slideViewPr>
    <p:cSldViewPr snapToGrid="0">
      <p:cViewPr varScale="1">
        <p:scale>
          <a:sx n="70" d="100"/>
          <a:sy n="70" d="100"/>
        </p:scale>
        <p:origin x="774" y="72"/>
      </p:cViewPr>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tableStyles" Target="tableStyles.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49" name=""/>
        <p:cNvGrpSpPr/>
        <p:nvPr/>
      </p:nvGrpSpPr>
      <p:grpSpPr>
        <a:xfrm>
          <a:off x="0" y="0"/>
          <a:ext cx="0" cy="0"/>
          <a:chOff x="0" y="0"/>
          <a:chExt cx="0" cy="0"/>
        </a:xfrm>
      </p:grpSpPr>
      <p:sp>
        <p:nvSpPr>
          <p:cNvPr id="1048700"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lang="en-US"/>
          </a:p>
        </p:txBody>
      </p:sp>
      <p:sp>
        <p:nvSpPr>
          <p:cNvPr id="1048701" name="Date Placeholder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81C00AFC-FCB4-4FD1-AE38-AFD96AAB256D}" type="datetimeFigureOut">
              <a:rPr lang="en-US" smtClean="0"/>
              <a:t>9/15/2021</a:t>
            </a:fld>
            <a:endParaRPr lang="en-US"/>
          </a:p>
        </p:txBody>
      </p:sp>
      <p:sp>
        <p:nvSpPr>
          <p:cNvPr id="1048702" name="Slide Image Placeholder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lang="en-US"/>
          </a:p>
        </p:txBody>
      </p:sp>
      <p:sp>
        <p:nvSpPr>
          <p:cNvPr id="1048703" name="Notes Placeholder 4"/>
          <p:cNvSpPr>
            <a:spLocks noGrp="1"/>
          </p:cNvSpPr>
          <p:nvPr>
            <p:ph type="body" sz="quarter" idx="3"/>
          </p:nvPr>
        </p:nvSpPr>
        <p:spPr>
          <a:xfrm>
            <a:off x="685800" y="4400550"/>
            <a:ext cx="5486400" cy="3600450"/>
          </a:xfrm>
          <a:prstGeom prst="rect"/>
        </p:spPr>
        <p:txBody>
          <a:bodyPr bIns="45720" lIns="91440" rIns="91440" rtlCol="0" tIns="45720" vert="horz"/>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704" name="Footer Placeholder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lang="en-US"/>
          </a:p>
        </p:txBody>
      </p:sp>
      <p:sp>
        <p:nvSpPr>
          <p:cNvPr id="1048705" name="Slide Number Placeholder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2CFD421D-72CD-4893-854D-A2192EABDABB}" type="slidenum">
              <a:rPr lang="en-US" smtClean="0"/>
              <a:t>‹#›</a:t>
            </a:fld>
            <a:endParaRPr lang="en-US"/>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sp>
        <p:nvSpPr>
          <p:cNvPr id="1048597" name="Slide Image Placeholder 1"/>
          <p:cNvSpPr>
            <a:spLocks noChangeAspect="1" noRot="1" noGrp="1"/>
          </p:cNvSpPr>
          <p:nvPr>
            <p:ph type="sldImg"/>
          </p:nvPr>
        </p:nvSpPr>
        <p:spPr/>
      </p:sp>
      <p:sp>
        <p:nvSpPr>
          <p:cNvPr id="1048598" name="Notes Placeholder 2"/>
          <p:cNvSpPr>
            <a:spLocks noGrp="1"/>
          </p:cNvSpPr>
          <p:nvPr>
            <p:ph type="body" idx="1"/>
          </p:nvPr>
        </p:nvSpPr>
        <p:spPr/>
        <p:txBody>
          <a:bodyPr/>
          <a:p>
            <a:r>
              <a:rPr dirty="0" lang="en-US" smtClean="0"/>
              <a:t>	The United States should incorporate the following system since it will lower healthcare processes and reduce inefficient, expensive bureaucracy while also providing all citizens with health and curative care, hence enhancing overall healthcare outcomes.</a:t>
            </a:r>
            <a:endParaRPr dirty="0" lang="en-US">
              <a:latin typeface="Times New Roman" panose="02020603050405020304" pitchFamily="18" charset="0"/>
              <a:cs typeface="Times New Roman" panose="02020603050405020304" pitchFamily="18" charset="0"/>
            </a:endParaRPr>
          </a:p>
        </p:txBody>
      </p:sp>
      <p:sp>
        <p:nvSpPr>
          <p:cNvPr id="1048599" name="Slide Number Placeholder 3"/>
          <p:cNvSpPr>
            <a:spLocks noGrp="1"/>
          </p:cNvSpPr>
          <p:nvPr>
            <p:ph type="sldNum" sz="quarter" idx="10"/>
          </p:nvPr>
        </p:nvSpPr>
        <p:spPr/>
        <p:txBody>
          <a:bodyPr/>
          <a:p>
            <a:fld id="{2CFD421D-72CD-4893-854D-A2192EABDABB}" type="slidenum">
              <a:rPr lang="en-US" smtClean="0"/>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602" name="Slide Image Placeholder 1"/>
          <p:cNvSpPr>
            <a:spLocks noChangeAspect="1" noRot="1" noGrp="1"/>
          </p:cNvSpPr>
          <p:nvPr>
            <p:ph type="sldImg"/>
          </p:nvPr>
        </p:nvSpPr>
        <p:spPr/>
      </p:sp>
      <p:sp>
        <p:nvSpPr>
          <p:cNvPr id="1048603" name="Notes Placeholder 2"/>
          <p:cNvSpPr>
            <a:spLocks noGrp="1"/>
          </p:cNvSpPr>
          <p:nvPr>
            <p:ph type="body" idx="1"/>
          </p:nvPr>
        </p:nvSpPr>
        <p:spPr/>
        <p:txBody>
          <a:bodyPr/>
          <a:p>
            <a:r>
              <a:rPr dirty="0" lang="en-US" smtClean="0"/>
              <a:t>Bismarck model tend works out best in USA in such that, The Federal Joint Committee, a public health agency authorized to establish enforceable regulations arising from health reform measures voted by legislators, as well as routine decisions addressing healthcare in Europe, regulates the Bismarck model of health system.</a:t>
            </a:r>
          </a:p>
          <a:p>
            <a:r>
              <a:rPr dirty="0" lang="en-US" smtClean="0"/>
              <a:t>Health insurance is required for the entire population, according to the National Requirement. Bismarck-style health insurance plans are required to cover everyone, yet they are not profitable.</a:t>
            </a:r>
          </a:p>
          <a:p>
            <a:r>
              <a:rPr dirty="0" lang="en-US" smtClean="0"/>
              <a:t>In Bismarck countries, hospitals and clinics are more likely to be private; Japan has more private hospitals than the United States.</a:t>
            </a:r>
          </a:p>
          <a:p>
            <a:r>
              <a:rPr dirty="0" lang="en-US" smtClean="0"/>
              <a:t>Despite the fact that this is a multi-payer model rigorous regulation provides the government with much of the cost-control power that the single-payer </a:t>
            </a:r>
            <a:r>
              <a:rPr dirty="0" lang="en-US" err="1" smtClean="0"/>
              <a:t>Beveridge</a:t>
            </a:r>
            <a:r>
              <a:rPr dirty="0" lang="en-US" smtClean="0"/>
              <a:t> Model affords. </a:t>
            </a:r>
            <a:endParaRPr dirty="0" lang="en-US"/>
          </a:p>
        </p:txBody>
      </p:sp>
      <p:sp>
        <p:nvSpPr>
          <p:cNvPr id="1048604" name="Slide Number Placeholder 3"/>
          <p:cNvSpPr>
            <a:spLocks noGrp="1"/>
          </p:cNvSpPr>
          <p:nvPr>
            <p:ph type="sldNum" sz="quarter" idx="10"/>
          </p:nvPr>
        </p:nvSpPr>
        <p:spPr/>
        <p:txBody>
          <a:bodyPr/>
          <a:p>
            <a:fld id="{2CFD421D-72CD-4893-854D-A2192EABDABB}" type="slidenum">
              <a:rPr lang="en-US" smtClean="0"/>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title">
  <p:cSld name="Title Slide">
    <p:spTree>
      <p:nvGrpSpPr>
        <p:cNvPr id="44" name=""/>
        <p:cNvGrpSpPr/>
        <p:nvPr/>
      </p:nvGrpSpPr>
      <p:grpSpPr>
        <a:xfrm>
          <a:off x="0" y="0"/>
          <a:ext cx="0" cy="0"/>
          <a:chOff x="0" y="0"/>
          <a:chExt cx="0" cy="0"/>
        </a:xfrm>
      </p:grpSpPr>
      <p:grpSp>
        <p:nvGrpSpPr>
          <p:cNvPr id="45" name="Group 6"/>
          <p:cNvGrpSpPr/>
          <p:nvPr/>
        </p:nvGrpSpPr>
        <p:grpSpPr>
          <a:xfrm>
            <a:off x="0" y="-8467"/>
            <a:ext cx="12192000" cy="6866467"/>
            <a:chOff x="0" y="-8467"/>
            <a:chExt cx="12192000" cy="6866467"/>
          </a:xfrm>
        </p:grpSpPr>
        <p:cxnSp>
          <p:nvCxnSpPr>
            <p:cNvPr id="3145730" name="Straight Connector 31"/>
            <p:cNvCxnSpPr>
              <a:cxnSpLocks/>
            </p:cNvCxnSpPr>
            <p:nvPr/>
          </p:nvCxnSpPr>
          <p:spPr>
            <a:xfrm>
              <a:off x="9371012" y="0"/>
              <a:ext cx="1219200" cy="6858000"/>
            </a:xfrm>
            <a:prstGeom prst="line"/>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31" name="Straight Connector 20"/>
            <p:cNvCxnSpPr>
              <a:cxnSpLocks/>
            </p:cNvCxnSpPr>
            <p:nvPr/>
          </p:nvCxnSpPr>
          <p:spPr>
            <a:xfrm flipH="1">
              <a:off x="7425267" y="3681413"/>
              <a:ext cx="4763558" cy="3176587"/>
            </a:xfrm>
            <a:prstGeom prst="line"/>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8670" name="Rectangle 23"/>
            <p:cNvSpPr/>
            <p:nvPr/>
          </p:nvSpPr>
          <p:spPr>
            <a:xfrm>
              <a:off x="9181476" y="-8467"/>
              <a:ext cx="3007349" cy="6866467"/>
            </a:xfrm>
            <a:custGeom>
              <a:avLst/>
              <a:ah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71" name="Rectangle 25"/>
            <p:cNvSpPr/>
            <p:nvPr/>
          </p:nvSpPr>
          <p:spPr>
            <a:xfrm>
              <a:off x="9603442" y="-8467"/>
              <a:ext cx="2588558" cy="6866467"/>
            </a:xfrm>
            <a:custGeom>
              <a:avLst/>
              <a:ah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72"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73" name="Rectangle 27"/>
            <p:cNvSpPr/>
            <p:nvPr/>
          </p:nvSpPr>
          <p:spPr>
            <a:xfrm>
              <a:off x="9334500" y="-8467"/>
              <a:ext cx="2854326" cy="6866467"/>
            </a:xfrm>
            <a:custGeom>
              <a:avLst/>
              <a:ah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74" name="Rectangle 28"/>
            <p:cNvSpPr/>
            <p:nvPr/>
          </p:nvSpPr>
          <p:spPr>
            <a:xfrm>
              <a:off x="10898730" y="-8467"/>
              <a:ext cx="1290094" cy="6866467"/>
            </a:xfrm>
            <a:custGeom>
              <a:avLst/>
              <a:ah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75" name="Rectangle 29"/>
            <p:cNvSpPr/>
            <p:nvPr/>
          </p:nvSpPr>
          <p:spPr>
            <a:xfrm>
              <a:off x="10938999" y="-8467"/>
              <a:ext cx="1249825" cy="6866467"/>
            </a:xfrm>
            <a:custGeom>
              <a:avLst/>
              <a:ah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76"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77"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678"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dirty="0" lang="en-US"/>
          </a:p>
        </p:txBody>
      </p:sp>
      <p:sp>
        <p:nvSpPr>
          <p:cNvPr id="1048679" name="Subtitle 2"/>
          <p:cNvSpPr>
            <a:spLocks noGrp="1"/>
          </p:cNvSpPr>
          <p:nvPr>
            <p:ph type="subTitle" idx="1"/>
          </p:nvPr>
        </p:nvSpPr>
        <p:spPr>
          <a:xfrm>
            <a:off x="1507067" y="4050833"/>
            <a:ext cx="7766936" cy="1096899"/>
          </a:xfrm>
        </p:spPr>
        <p:txBody>
          <a:bodyPr anchor="t"/>
          <a:lstStyle>
            <a:lvl1pPr algn="r" indent="0" marL="0">
              <a:buNone/>
              <a:defRPr>
                <a:solidFill>
                  <a:schemeClr val="tx1">
                    <a:lumMod val="50000"/>
                    <a:lumOff val="50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n-US" smtClean="0"/>
              <a:t>Click to edit Master subtitle style</a:t>
            </a:r>
            <a:endParaRPr dirty="0" lang="en-US"/>
          </a:p>
        </p:txBody>
      </p:sp>
      <p:sp>
        <p:nvSpPr>
          <p:cNvPr id="1048680" name="Date Placeholder 3"/>
          <p:cNvSpPr>
            <a:spLocks noGrp="1"/>
          </p:cNvSpPr>
          <p:nvPr>
            <p:ph type="dt" sz="half" idx="10"/>
          </p:nvPr>
        </p:nvSpPr>
        <p:spPr/>
        <p:txBody>
          <a:bodyPr/>
          <a:p>
            <a:fld id="{8CA14229-F322-4CA6-B183-07928B3D583C}" type="datetimeFigureOut">
              <a:rPr lang="en-US" smtClean="0"/>
              <a:t>9/15/2021</a:t>
            </a:fld>
            <a:endParaRPr dirty="0" lang="en-US"/>
          </a:p>
        </p:txBody>
      </p:sp>
      <p:sp>
        <p:nvSpPr>
          <p:cNvPr id="1048681" name="Footer Placeholder 4"/>
          <p:cNvSpPr>
            <a:spLocks noGrp="1"/>
          </p:cNvSpPr>
          <p:nvPr>
            <p:ph type="ftr" sz="quarter" idx="11"/>
          </p:nvPr>
        </p:nvSpPr>
        <p:spPr/>
        <p:txBody>
          <a:bodyPr/>
          <a:p>
            <a:endParaRPr dirty="0" lang="en-US"/>
          </a:p>
        </p:txBody>
      </p:sp>
      <p:sp>
        <p:nvSpPr>
          <p:cNvPr id="1048682" name="Slide Number Placeholder 5"/>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48" name=""/>
        <p:cNvGrpSpPr/>
        <p:nvPr/>
      </p:nvGrpSpPr>
      <p:grpSpPr>
        <a:xfrm>
          <a:off x="0" y="0"/>
          <a:ext cx="0" cy="0"/>
          <a:chOff x="0" y="0"/>
          <a:chExt cx="0" cy="0"/>
        </a:xfrm>
      </p:grpSpPr>
      <p:sp>
        <p:nvSpPr>
          <p:cNvPr id="1048695" name="Title 1"/>
          <p:cNvSpPr>
            <a:spLocks noGrp="1"/>
          </p:cNvSpPr>
          <p:nvPr>
            <p:ph type="title"/>
          </p:nvPr>
        </p:nvSpPr>
        <p:spPr>
          <a:xfrm>
            <a:off x="677335" y="609600"/>
            <a:ext cx="8596668" cy="3403600"/>
          </a:xfrm>
        </p:spPr>
        <p:txBody>
          <a:bodyPr anchor="ctr">
            <a:normAutofit/>
          </a:bodyPr>
          <a:lstStyle>
            <a:lvl1pPr algn="l">
              <a:defRPr b="0" cap="none" sz="4400"/>
            </a:lvl1pPr>
          </a:lstStyle>
          <a:p>
            <a:r>
              <a:rPr lang="en-US" smtClean="0"/>
              <a:t>Click to edit Master title style</a:t>
            </a:r>
            <a:endParaRPr dirty="0" lang="en-US"/>
          </a:p>
        </p:txBody>
      </p:sp>
      <p:sp>
        <p:nvSpPr>
          <p:cNvPr id="1048696" name="Text Placeholder 2"/>
          <p:cNvSpPr>
            <a:spLocks noGrp="1"/>
          </p:cNvSpPr>
          <p:nvPr>
            <p:ph type="body" idx="1"/>
          </p:nvPr>
        </p:nvSpPr>
        <p:spPr>
          <a:xfrm>
            <a:off x="677335" y="4470400"/>
            <a:ext cx="8596668" cy="1570962"/>
          </a:xfrm>
        </p:spPr>
        <p:txBody>
          <a:bodyPr anchor="ctr">
            <a:normAutofit/>
          </a:bodyPr>
          <a:lstStyle>
            <a:lvl1pPr algn="l" indent="0" marL="0">
              <a:buNone/>
              <a:defRPr sz="1800">
                <a:solidFill>
                  <a:schemeClr val="tx1">
                    <a:lumMod val="75000"/>
                    <a:lumOff val="2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Edit Master text styles</a:t>
            </a:r>
          </a:p>
        </p:txBody>
      </p:sp>
      <p:sp>
        <p:nvSpPr>
          <p:cNvPr id="1048697" name="Date Placeholder 3"/>
          <p:cNvSpPr>
            <a:spLocks noGrp="1"/>
          </p:cNvSpPr>
          <p:nvPr>
            <p:ph type="dt" sz="half" idx="10"/>
          </p:nvPr>
        </p:nvSpPr>
        <p:spPr/>
        <p:txBody>
          <a:bodyPr/>
          <a:p>
            <a:fld id="{8CA14229-F322-4CA6-B183-07928B3D583C}" type="datetimeFigureOut">
              <a:rPr lang="en-US" smtClean="0"/>
              <a:t>9/15/2021</a:t>
            </a:fld>
            <a:endParaRPr dirty="0" lang="en-US"/>
          </a:p>
        </p:txBody>
      </p:sp>
      <p:sp>
        <p:nvSpPr>
          <p:cNvPr id="1048698" name="Footer Placeholder 4"/>
          <p:cNvSpPr>
            <a:spLocks noGrp="1"/>
          </p:cNvSpPr>
          <p:nvPr>
            <p:ph type="ftr" sz="quarter" idx="11"/>
          </p:nvPr>
        </p:nvSpPr>
        <p:spPr/>
        <p:txBody>
          <a:bodyPr/>
          <a:p>
            <a:endParaRPr dirty="0" lang="en-US"/>
          </a:p>
        </p:txBody>
      </p:sp>
      <p:sp>
        <p:nvSpPr>
          <p:cNvPr id="1048699" name="Slide Number Placeholder 5"/>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37" name=""/>
        <p:cNvGrpSpPr/>
        <p:nvPr/>
      </p:nvGrpSpPr>
      <p:grpSpPr>
        <a:xfrm>
          <a:off x="0" y="0"/>
          <a:ext cx="0" cy="0"/>
          <a:chOff x="0" y="0"/>
          <a:chExt cx="0" cy="0"/>
        </a:xfrm>
      </p:grpSpPr>
      <p:sp>
        <p:nvSpPr>
          <p:cNvPr id="1048630" name="Title 1"/>
          <p:cNvSpPr>
            <a:spLocks noGrp="1"/>
          </p:cNvSpPr>
          <p:nvPr>
            <p:ph type="title"/>
          </p:nvPr>
        </p:nvSpPr>
        <p:spPr>
          <a:xfrm>
            <a:off x="931334" y="609600"/>
            <a:ext cx="8094134" cy="3022600"/>
          </a:xfrm>
        </p:spPr>
        <p:txBody>
          <a:bodyPr anchor="ctr">
            <a:normAutofit/>
          </a:bodyPr>
          <a:lstStyle>
            <a:lvl1pPr algn="l">
              <a:defRPr b="0" cap="none" sz="4400"/>
            </a:lvl1pPr>
          </a:lstStyle>
          <a:p>
            <a:r>
              <a:rPr lang="en-US" smtClean="0"/>
              <a:t>Click to edit Master title style</a:t>
            </a:r>
            <a:endParaRPr dirty="0" lang="en-US"/>
          </a:p>
        </p:txBody>
      </p:sp>
      <p:sp>
        <p:nvSpPr>
          <p:cNvPr id="1048631" name="Text Placeholder 9"/>
          <p:cNvSpPr>
            <a:spLocks noGrp="1"/>
          </p:cNvSpPr>
          <p:nvPr>
            <p:ph type="body" sz="quarter" idx="13"/>
          </p:nvPr>
        </p:nvSpPr>
        <p:spPr>
          <a:xfrm>
            <a:off x="1366139" y="3632200"/>
            <a:ext cx="7224524" cy="381000"/>
          </a:xfrm>
        </p:spPr>
        <p:txBody>
          <a:bodyPr anchor="ctr">
            <a:noAutofit/>
          </a:bodyPr>
          <a:lstStyle>
            <a:lvl1pPr indent="0" marL="0">
              <a:buFontTx/>
              <a:buNone/>
              <a:defRPr sz="1600">
                <a:solidFill>
                  <a:schemeClr val="tx1">
                    <a:lumMod val="50000"/>
                    <a:lumOff val="50000"/>
                  </a:schemeClr>
                </a:solidFill>
              </a:defRPr>
            </a:lvl1pPr>
            <a:lvl2pPr indent="0" marL="457200">
              <a:buFontTx/>
              <a:buNone/>
            </a:lvl2pPr>
            <a:lvl3pPr indent="0" marL="914400">
              <a:buFontTx/>
              <a:buNone/>
            </a:lvl3pPr>
            <a:lvl4pPr indent="0" marL="1371600">
              <a:buFontTx/>
              <a:buNone/>
            </a:lvl4pPr>
            <a:lvl5pPr indent="0" marL="1828800">
              <a:buFontTx/>
              <a:buNone/>
            </a:lvl5pPr>
          </a:lstStyle>
          <a:p>
            <a:pPr lvl="0"/>
            <a:r>
              <a:rPr lang="en-US" smtClean="0"/>
              <a:t>Edit Master text styles</a:t>
            </a:r>
          </a:p>
        </p:txBody>
      </p:sp>
      <p:sp>
        <p:nvSpPr>
          <p:cNvPr id="1048632" name="Text Placeholder 2"/>
          <p:cNvSpPr>
            <a:spLocks noGrp="1"/>
          </p:cNvSpPr>
          <p:nvPr>
            <p:ph type="body" idx="1"/>
          </p:nvPr>
        </p:nvSpPr>
        <p:spPr>
          <a:xfrm>
            <a:off x="677335" y="4470400"/>
            <a:ext cx="8596668" cy="1570962"/>
          </a:xfrm>
        </p:spPr>
        <p:txBody>
          <a:bodyPr anchor="ctr">
            <a:normAutofit/>
          </a:bodyPr>
          <a:lstStyle>
            <a:lvl1pPr algn="l" indent="0" marL="0">
              <a:buNone/>
              <a:defRPr sz="1800">
                <a:solidFill>
                  <a:schemeClr val="tx1">
                    <a:lumMod val="75000"/>
                    <a:lumOff val="2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Edit Master text styles</a:t>
            </a:r>
          </a:p>
        </p:txBody>
      </p:sp>
      <p:sp>
        <p:nvSpPr>
          <p:cNvPr id="1048633" name="Date Placeholder 3"/>
          <p:cNvSpPr>
            <a:spLocks noGrp="1"/>
          </p:cNvSpPr>
          <p:nvPr>
            <p:ph type="dt" sz="half" idx="10"/>
          </p:nvPr>
        </p:nvSpPr>
        <p:spPr/>
        <p:txBody>
          <a:bodyPr/>
          <a:p>
            <a:fld id="{8CA14229-F322-4CA6-B183-07928B3D583C}" type="datetimeFigureOut">
              <a:rPr lang="en-US" smtClean="0"/>
              <a:t>9/15/2021</a:t>
            </a:fld>
            <a:endParaRPr dirty="0" lang="en-US"/>
          </a:p>
        </p:txBody>
      </p:sp>
      <p:sp>
        <p:nvSpPr>
          <p:cNvPr id="1048634" name="Footer Placeholder 4"/>
          <p:cNvSpPr>
            <a:spLocks noGrp="1"/>
          </p:cNvSpPr>
          <p:nvPr>
            <p:ph type="ftr" sz="quarter" idx="11"/>
          </p:nvPr>
        </p:nvSpPr>
        <p:spPr/>
        <p:txBody>
          <a:bodyPr/>
          <a:p>
            <a:endParaRPr dirty="0" lang="en-US"/>
          </a:p>
        </p:txBody>
      </p:sp>
      <p:sp>
        <p:nvSpPr>
          <p:cNvPr id="1048635" name="Slide Number Placeholder 5"/>
          <p:cNvSpPr>
            <a:spLocks noGrp="1"/>
          </p:cNvSpPr>
          <p:nvPr>
            <p:ph type="sldNum" sz="quarter" idx="12"/>
          </p:nvPr>
        </p:nvSpPr>
        <p:spPr/>
        <p:txBody>
          <a:bodyPr/>
          <a:p>
            <a:fld id="{8A09FBAC-22A3-4655-BA44-4B3E70958790}" type="slidenum">
              <a:rPr lang="en-US" smtClean="0"/>
              <a:t>‹#›</a:t>
            </a:fld>
            <a:endParaRPr dirty="0" lang="en-US"/>
          </a:p>
        </p:txBody>
      </p:sp>
      <p:sp>
        <p:nvSpPr>
          <p:cNvPr id="1048636" name="TextBox 19"/>
          <p:cNvSpPr txBox="1"/>
          <p:nvPr/>
        </p:nvSpPr>
        <p:spPr>
          <a:xfrm>
            <a:off x="541870" y="790378"/>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effectLst/>
                <a:latin typeface="Arial"/>
              </a:rPr>
              <a:t>“</a:t>
            </a:r>
          </a:p>
        </p:txBody>
      </p:sp>
      <p:sp>
        <p:nvSpPr>
          <p:cNvPr id="1048637" name="TextBox 21"/>
          <p:cNvSpPr txBox="1"/>
          <p:nvPr/>
        </p:nvSpPr>
        <p:spPr>
          <a:xfrm>
            <a:off x="8893011" y="2886556"/>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latin typeface="Arial"/>
              </a:rPr>
              <a:t>”</a:t>
            </a:r>
            <a:endParaRPr dirty="0" lang="en-US">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36" name=""/>
        <p:cNvGrpSpPr/>
        <p:nvPr/>
      </p:nvGrpSpPr>
      <p:grpSpPr>
        <a:xfrm>
          <a:off x="0" y="0"/>
          <a:ext cx="0" cy="0"/>
          <a:chOff x="0" y="0"/>
          <a:chExt cx="0" cy="0"/>
        </a:xfrm>
      </p:grpSpPr>
      <p:sp>
        <p:nvSpPr>
          <p:cNvPr id="1048625" name="Title 1"/>
          <p:cNvSpPr>
            <a:spLocks noGrp="1"/>
          </p:cNvSpPr>
          <p:nvPr>
            <p:ph type="title"/>
          </p:nvPr>
        </p:nvSpPr>
        <p:spPr>
          <a:xfrm>
            <a:off x="677335" y="1931988"/>
            <a:ext cx="8596668" cy="2595460"/>
          </a:xfrm>
        </p:spPr>
        <p:txBody>
          <a:bodyPr anchor="b">
            <a:normAutofit/>
          </a:bodyPr>
          <a:lstStyle>
            <a:lvl1pPr algn="l">
              <a:defRPr b="0" cap="none" sz="4400"/>
            </a:lvl1pPr>
          </a:lstStyle>
          <a:p>
            <a:r>
              <a:rPr lang="en-US" smtClean="0"/>
              <a:t>Click to edit Master title style</a:t>
            </a:r>
            <a:endParaRPr dirty="0" lang="en-US"/>
          </a:p>
        </p:txBody>
      </p:sp>
      <p:sp>
        <p:nvSpPr>
          <p:cNvPr id="1048626" name="Text Placeholder 2"/>
          <p:cNvSpPr>
            <a:spLocks noGrp="1"/>
          </p:cNvSpPr>
          <p:nvPr>
            <p:ph type="body" idx="1"/>
          </p:nvPr>
        </p:nvSpPr>
        <p:spPr>
          <a:xfrm>
            <a:off x="677335" y="4527448"/>
            <a:ext cx="8596668" cy="1513914"/>
          </a:xfrm>
        </p:spPr>
        <p:txBody>
          <a:bodyPr anchor="t">
            <a:normAutofit/>
          </a:bodyPr>
          <a:lstStyle>
            <a:lvl1pPr algn="l" indent="0" marL="0">
              <a:buNone/>
              <a:defRPr sz="1800">
                <a:solidFill>
                  <a:schemeClr val="tx1">
                    <a:lumMod val="75000"/>
                    <a:lumOff val="2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Edit Master text styles</a:t>
            </a:r>
          </a:p>
        </p:txBody>
      </p:sp>
      <p:sp>
        <p:nvSpPr>
          <p:cNvPr id="1048627" name="Date Placeholder 3"/>
          <p:cNvSpPr>
            <a:spLocks noGrp="1"/>
          </p:cNvSpPr>
          <p:nvPr>
            <p:ph type="dt" sz="half" idx="10"/>
          </p:nvPr>
        </p:nvSpPr>
        <p:spPr/>
        <p:txBody>
          <a:bodyPr/>
          <a:p>
            <a:fld id="{8CA14229-F322-4CA6-B183-07928B3D583C}" type="datetimeFigureOut">
              <a:rPr lang="en-US" smtClean="0"/>
              <a:t>9/15/2021</a:t>
            </a:fld>
            <a:endParaRPr dirty="0" lang="en-US"/>
          </a:p>
        </p:txBody>
      </p:sp>
      <p:sp>
        <p:nvSpPr>
          <p:cNvPr id="1048628" name="Footer Placeholder 4"/>
          <p:cNvSpPr>
            <a:spLocks noGrp="1"/>
          </p:cNvSpPr>
          <p:nvPr>
            <p:ph type="ftr" sz="quarter" idx="11"/>
          </p:nvPr>
        </p:nvSpPr>
        <p:spPr/>
        <p:txBody>
          <a:bodyPr/>
          <a:p>
            <a:endParaRPr dirty="0" lang="en-US"/>
          </a:p>
        </p:txBody>
      </p:sp>
      <p:sp>
        <p:nvSpPr>
          <p:cNvPr id="1048629" name="Slide Number Placeholder 5"/>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39" name=""/>
        <p:cNvGrpSpPr/>
        <p:nvPr/>
      </p:nvGrpSpPr>
      <p:grpSpPr>
        <a:xfrm>
          <a:off x="0" y="0"/>
          <a:ext cx="0" cy="0"/>
          <a:chOff x="0" y="0"/>
          <a:chExt cx="0" cy="0"/>
        </a:xfrm>
      </p:grpSpPr>
      <p:sp>
        <p:nvSpPr>
          <p:cNvPr id="1048641" name="Title 1"/>
          <p:cNvSpPr>
            <a:spLocks noGrp="1"/>
          </p:cNvSpPr>
          <p:nvPr>
            <p:ph type="title"/>
          </p:nvPr>
        </p:nvSpPr>
        <p:spPr>
          <a:xfrm>
            <a:off x="931334" y="609600"/>
            <a:ext cx="8094134" cy="3022600"/>
          </a:xfrm>
        </p:spPr>
        <p:txBody>
          <a:bodyPr anchor="ctr">
            <a:normAutofit/>
          </a:bodyPr>
          <a:lstStyle>
            <a:lvl1pPr algn="l">
              <a:defRPr b="0" cap="none" sz="4400"/>
            </a:lvl1pPr>
          </a:lstStyle>
          <a:p>
            <a:r>
              <a:rPr lang="en-US" smtClean="0"/>
              <a:t>Click to edit Master title style</a:t>
            </a:r>
            <a:endParaRPr dirty="0" lang="en-US"/>
          </a:p>
        </p:txBody>
      </p:sp>
      <p:sp>
        <p:nvSpPr>
          <p:cNvPr id="1048642" name="Text Placeholder 9"/>
          <p:cNvSpPr>
            <a:spLocks noGrp="1"/>
          </p:cNvSpPr>
          <p:nvPr>
            <p:ph type="body" sz="quarter" idx="13"/>
          </p:nvPr>
        </p:nvSpPr>
        <p:spPr>
          <a:xfrm>
            <a:off x="677332" y="4013200"/>
            <a:ext cx="8596669" cy="514248"/>
          </a:xfrm>
        </p:spPr>
        <p:txBody>
          <a:bodyPr anchor="b">
            <a:noAutofit/>
          </a:bodyPr>
          <a:lstStyle>
            <a:lvl1pPr indent="0" marL="0">
              <a:buFontTx/>
              <a:buNone/>
              <a:defRPr sz="2400">
                <a:solidFill>
                  <a:schemeClr val="tx1">
                    <a:lumMod val="75000"/>
                    <a:lumOff val="25000"/>
                  </a:schemeClr>
                </a:solidFill>
              </a:defRPr>
            </a:lvl1pPr>
            <a:lvl2pPr indent="0" marL="457200">
              <a:buFontTx/>
              <a:buNone/>
            </a:lvl2pPr>
            <a:lvl3pPr indent="0" marL="914400">
              <a:buFontTx/>
              <a:buNone/>
            </a:lvl3pPr>
            <a:lvl4pPr indent="0" marL="1371600">
              <a:buFontTx/>
              <a:buNone/>
            </a:lvl4pPr>
            <a:lvl5pPr indent="0" marL="1828800">
              <a:buFontTx/>
              <a:buNone/>
            </a:lvl5pPr>
          </a:lstStyle>
          <a:p>
            <a:pPr lvl="0"/>
            <a:r>
              <a:rPr lang="en-US" smtClean="0"/>
              <a:t>Edit Master text styles</a:t>
            </a:r>
          </a:p>
        </p:txBody>
      </p:sp>
      <p:sp>
        <p:nvSpPr>
          <p:cNvPr id="1048643" name="Text Placeholder 2"/>
          <p:cNvSpPr>
            <a:spLocks noGrp="1"/>
          </p:cNvSpPr>
          <p:nvPr>
            <p:ph type="body" idx="1"/>
          </p:nvPr>
        </p:nvSpPr>
        <p:spPr>
          <a:xfrm>
            <a:off x="677335" y="4527448"/>
            <a:ext cx="8596668" cy="1513914"/>
          </a:xfrm>
        </p:spPr>
        <p:txBody>
          <a:bodyPr anchor="t">
            <a:normAutofit/>
          </a:bodyPr>
          <a:lstStyle>
            <a:lvl1pPr algn="l" indent="0" marL="0">
              <a:buNone/>
              <a:defRPr sz="1800">
                <a:solidFill>
                  <a:schemeClr val="tx1">
                    <a:lumMod val="50000"/>
                    <a:lumOff val="5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Edit Master text styles</a:t>
            </a:r>
          </a:p>
        </p:txBody>
      </p:sp>
      <p:sp>
        <p:nvSpPr>
          <p:cNvPr id="1048644" name="Date Placeholder 3"/>
          <p:cNvSpPr>
            <a:spLocks noGrp="1"/>
          </p:cNvSpPr>
          <p:nvPr>
            <p:ph type="dt" sz="half" idx="10"/>
          </p:nvPr>
        </p:nvSpPr>
        <p:spPr/>
        <p:txBody>
          <a:bodyPr/>
          <a:p>
            <a:fld id="{8CA14229-F322-4CA6-B183-07928B3D583C}" type="datetimeFigureOut">
              <a:rPr lang="en-US" smtClean="0"/>
              <a:t>9/15/2021</a:t>
            </a:fld>
            <a:endParaRPr dirty="0" lang="en-US"/>
          </a:p>
        </p:txBody>
      </p:sp>
      <p:sp>
        <p:nvSpPr>
          <p:cNvPr id="1048645" name="Footer Placeholder 4"/>
          <p:cNvSpPr>
            <a:spLocks noGrp="1"/>
          </p:cNvSpPr>
          <p:nvPr>
            <p:ph type="ftr" sz="quarter" idx="11"/>
          </p:nvPr>
        </p:nvSpPr>
        <p:spPr/>
        <p:txBody>
          <a:bodyPr/>
          <a:p>
            <a:endParaRPr dirty="0" lang="en-US"/>
          </a:p>
        </p:txBody>
      </p:sp>
      <p:sp>
        <p:nvSpPr>
          <p:cNvPr id="1048646" name="Slide Number Placeholder 5"/>
          <p:cNvSpPr>
            <a:spLocks noGrp="1"/>
          </p:cNvSpPr>
          <p:nvPr>
            <p:ph type="sldNum" sz="quarter" idx="12"/>
          </p:nvPr>
        </p:nvSpPr>
        <p:spPr/>
        <p:txBody>
          <a:bodyPr/>
          <a:p>
            <a:fld id="{8A09FBAC-22A3-4655-BA44-4B3E70958790}" type="slidenum">
              <a:rPr lang="en-US" smtClean="0"/>
              <a:t>‹#›</a:t>
            </a:fld>
            <a:endParaRPr dirty="0" lang="en-US"/>
          </a:p>
        </p:txBody>
      </p:sp>
      <p:sp>
        <p:nvSpPr>
          <p:cNvPr id="1048647" name="TextBox 23"/>
          <p:cNvSpPr txBox="1"/>
          <p:nvPr/>
        </p:nvSpPr>
        <p:spPr>
          <a:xfrm>
            <a:off x="541870" y="790378"/>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effectLst/>
                <a:latin typeface="Arial"/>
              </a:rPr>
              <a:t>“</a:t>
            </a:r>
          </a:p>
        </p:txBody>
      </p:sp>
      <p:sp>
        <p:nvSpPr>
          <p:cNvPr id="1048648" name="TextBox 24"/>
          <p:cNvSpPr txBox="1"/>
          <p:nvPr/>
        </p:nvSpPr>
        <p:spPr>
          <a:xfrm>
            <a:off x="8893011" y="2886556"/>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47" name=""/>
        <p:cNvGrpSpPr/>
        <p:nvPr/>
      </p:nvGrpSpPr>
      <p:grpSpPr>
        <a:xfrm>
          <a:off x="0" y="0"/>
          <a:ext cx="0" cy="0"/>
          <a:chOff x="0" y="0"/>
          <a:chExt cx="0" cy="0"/>
        </a:xfrm>
      </p:grpSpPr>
      <p:sp>
        <p:nvSpPr>
          <p:cNvPr id="1048689" name="Title 1"/>
          <p:cNvSpPr>
            <a:spLocks noGrp="1"/>
          </p:cNvSpPr>
          <p:nvPr>
            <p:ph type="title"/>
          </p:nvPr>
        </p:nvSpPr>
        <p:spPr>
          <a:xfrm>
            <a:off x="685799" y="609600"/>
            <a:ext cx="8588203" cy="3022600"/>
          </a:xfrm>
        </p:spPr>
        <p:txBody>
          <a:bodyPr anchor="ctr">
            <a:normAutofit/>
          </a:bodyPr>
          <a:lstStyle>
            <a:lvl1pPr algn="l">
              <a:defRPr b="0" cap="none" sz="4400"/>
            </a:lvl1pPr>
          </a:lstStyle>
          <a:p>
            <a:r>
              <a:rPr lang="en-US" smtClean="0"/>
              <a:t>Click to edit Master title style</a:t>
            </a:r>
            <a:endParaRPr dirty="0" lang="en-US"/>
          </a:p>
        </p:txBody>
      </p:sp>
      <p:sp>
        <p:nvSpPr>
          <p:cNvPr id="1048690" name="Text Placeholder 9"/>
          <p:cNvSpPr>
            <a:spLocks noGrp="1"/>
          </p:cNvSpPr>
          <p:nvPr>
            <p:ph type="body" sz="quarter" idx="13"/>
          </p:nvPr>
        </p:nvSpPr>
        <p:spPr>
          <a:xfrm>
            <a:off x="677332" y="4013200"/>
            <a:ext cx="8596669" cy="514248"/>
          </a:xfrm>
        </p:spPr>
        <p:txBody>
          <a:bodyPr anchor="b">
            <a:noAutofit/>
          </a:bodyPr>
          <a:lstStyle>
            <a:lvl1pPr indent="0" marL="0">
              <a:buFontTx/>
              <a:buNone/>
              <a:defRPr sz="2400">
                <a:solidFill>
                  <a:schemeClr val="accent1"/>
                </a:solidFill>
              </a:defRPr>
            </a:lvl1pPr>
            <a:lvl2pPr indent="0" marL="457200">
              <a:buFontTx/>
              <a:buNone/>
            </a:lvl2pPr>
            <a:lvl3pPr indent="0" marL="914400">
              <a:buFontTx/>
              <a:buNone/>
            </a:lvl3pPr>
            <a:lvl4pPr indent="0" marL="1371600">
              <a:buFontTx/>
              <a:buNone/>
            </a:lvl4pPr>
            <a:lvl5pPr indent="0" marL="1828800">
              <a:buFontTx/>
              <a:buNone/>
            </a:lvl5pPr>
          </a:lstStyle>
          <a:p>
            <a:pPr lvl="0"/>
            <a:r>
              <a:rPr lang="en-US" smtClean="0"/>
              <a:t>Edit Master text styles</a:t>
            </a:r>
          </a:p>
        </p:txBody>
      </p:sp>
      <p:sp>
        <p:nvSpPr>
          <p:cNvPr id="1048691" name="Text Placeholder 2"/>
          <p:cNvSpPr>
            <a:spLocks noGrp="1"/>
          </p:cNvSpPr>
          <p:nvPr>
            <p:ph type="body" idx="1"/>
          </p:nvPr>
        </p:nvSpPr>
        <p:spPr>
          <a:xfrm>
            <a:off x="677335" y="4527448"/>
            <a:ext cx="8596668" cy="1513914"/>
          </a:xfrm>
        </p:spPr>
        <p:txBody>
          <a:bodyPr anchor="t">
            <a:normAutofit/>
          </a:bodyPr>
          <a:lstStyle>
            <a:lvl1pPr algn="l" indent="0" marL="0">
              <a:buNone/>
              <a:defRPr sz="1800">
                <a:solidFill>
                  <a:schemeClr val="tx1">
                    <a:lumMod val="50000"/>
                    <a:lumOff val="5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Edit Master text styles</a:t>
            </a:r>
          </a:p>
        </p:txBody>
      </p:sp>
      <p:sp>
        <p:nvSpPr>
          <p:cNvPr id="1048692" name="Date Placeholder 3"/>
          <p:cNvSpPr>
            <a:spLocks noGrp="1"/>
          </p:cNvSpPr>
          <p:nvPr>
            <p:ph type="dt" sz="half" idx="10"/>
          </p:nvPr>
        </p:nvSpPr>
        <p:spPr/>
        <p:txBody>
          <a:bodyPr/>
          <a:p>
            <a:fld id="{8CA14229-F322-4CA6-B183-07928B3D583C}" type="datetimeFigureOut">
              <a:rPr lang="en-US" smtClean="0"/>
              <a:t>9/15/2021</a:t>
            </a:fld>
            <a:endParaRPr dirty="0" lang="en-US"/>
          </a:p>
        </p:txBody>
      </p:sp>
      <p:sp>
        <p:nvSpPr>
          <p:cNvPr id="1048693" name="Footer Placeholder 4"/>
          <p:cNvSpPr>
            <a:spLocks noGrp="1"/>
          </p:cNvSpPr>
          <p:nvPr>
            <p:ph type="ftr" sz="quarter" idx="11"/>
          </p:nvPr>
        </p:nvSpPr>
        <p:spPr/>
        <p:txBody>
          <a:bodyPr/>
          <a:p>
            <a:endParaRPr dirty="0" lang="en-US"/>
          </a:p>
        </p:txBody>
      </p:sp>
      <p:sp>
        <p:nvSpPr>
          <p:cNvPr id="1048694" name="Slide Number Placeholder 5"/>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33" name=""/>
        <p:cNvGrpSpPr/>
        <p:nvPr/>
      </p:nvGrpSpPr>
      <p:grpSpPr>
        <a:xfrm>
          <a:off x="0" y="0"/>
          <a:ext cx="0" cy="0"/>
          <a:chOff x="0" y="0"/>
          <a:chExt cx="0" cy="0"/>
        </a:xfrm>
      </p:grpSpPr>
      <p:sp>
        <p:nvSpPr>
          <p:cNvPr id="1048607" name="Title 1"/>
          <p:cNvSpPr>
            <a:spLocks noGrp="1"/>
          </p:cNvSpPr>
          <p:nvPr>
            <p:ph type="title"/>
          </p:nvPr>
        </p:nvSpPr>
        <p:spPr/>
        <p:txBody>
          <a:bodyPr/>
          <a:p>
            <a:r>
              <a:rPr lang="en-US" smtClean="0"/>
              <a:t>Click to edit Master title style</a:t>
            </a:r>
            <a:endParaRPr dirty="0" lang="en-US"/>
          </a:p>
        </p:txBody>
      </p:sp>
      <p:sp>
        <p:nvSpPr>
          <p:cNvPr id="1048608" name="Vertical Text Placeholder 2"/>
          <p:cNvSpPr>
            <a:spLocks noGrp="1"/>
          </p:cNvSpPr>
          <p:nvPr>
            <p:ph type="body" orient="vert" idx="1"/>
          </p:nvPr>
        </p:nvSpPr>
        <p:spPr/>
        <p:txBody>
          <a:bodyPr vert="eaVert"/>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609" name="Date Placeholder 3"/>
          <p:cNvSpPr>
            <a:spLocks noGrp="1"/>
          </p:cNvSpPr>
          <p:nvPr>
            <p:ph type="dt" sz="half" idx="10"/>
          </p:nvPr>
        </p:nvSpPr>
        <p:spPr/>
        <p:txBody>
          <a:bodyPr/>
          <a:p>
            <a:fld id="{8CA14229-F322-4CA6-B183-07928B3D583C}" type="datetimeFigureOut">
              <a:rPr lang="en-US" smtClean="0"/>
              <a:t>9/15/2021</a:t>
            </a:fld>
            <a:endParaRPr dirty="0" lang="en-US"/>
          </a:p>
        </p:txBody>
      </p:sp>
      <p:sp>
        <p:nvSpPr>
          <p:cNvPr id="1048610" name="Footer Placeholder 4"/>
          <p:cNvSpPr>
            <a:spLocks noGrp="1"/>
          </p:cNvSpPr>
          <p:nvPr>
            <p:ph type="ftr" sz="quarter" idx="11"/>
          </p:nvPr>
        </p:nvSpPr>
        <p:spPr/>
        <p:txBody>
          <a:bodyPr/>
          <a:p>
            <a:endParaRPr dirty="0" lang="en-US"/>
          </a:p>
        </p:txBody>
      </p:sp>
      <p:sp>
        <p:nvSpPr>
          <p:cNvPr id="1048611" name="Slide Number Placeholder 5"/>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35" name=""/>
        <p:cNvGrpSpPr/>
        <p:nvPr/>
      </p:nvGrpSpPr>
      <p:grpSpPr>
        <a:xfrm>
          <a:off x="0" y="0"/>
          <a:ext cx="0" cy="0"/>
          <a:chOff x="0" y="0"/>
          <a:chExt cx="0" cy="0"/>
        </a:xfrm>
      </p:grpSpPr>
      <p:sp>
        <p:nvSpPr>
          <p:cNvPr id="1048620" name="Vertical Title 1"/>
          <p:cNvSpPr>
            <a:spLocks noGrp="1"/>
          </p:cNvSpPr>
          <p:nvPr>
            <p:ph type="title" orient="vert"/>
          </p:nvPr>
        </p:nvSpPr>
        <p:spPr>
          <a:xfrm>
            <a:off x="7967673" y="609599"/>
            <a:ext cx="1304743" cy="5251451"/>
          </a:xfrm>
        </p:spPr>
        <p:txBody>
          <a:bodyPr anchor="ctr" vert="eaVert"/>
          <a:p>
            <a:r>
              <a:rPr lang="en-US" smtClean="0"/>
              <a:t>Click to edit Master title style</a:t>
            </a:r>
            <a:endParaRPr dirty="0" lang="en-US"/>
          </a:p>
        </p:txBody>
      </p:sp>
      <p:sp>
        <p:nvSpPr>
          <p:cNvPr id="1048621" name="Vertical Text Placeholder 2"/>
          <p:cNvSpPr>
            <a:spLocks noGrp="1"/>
          </p:cNvSpPr>
          <p:nvPr>
            <p:ph type="body" orient="vert" idx="1"/>
          </p:nvPr>
        </p:nvSpPr>
        <p:spPr>
          <a:xfrm>
            <a:off x="677335" y="609600"/>
            <a:ext cx="7060150" cy="5251450"/>
          </a:xfrm>
        </p:spPr>
        <p:txBody>
          <a:bodyPr vert="eaVert"/>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622" name="Date Placeholder 3"/>
          <p:cNvSpPr>
            <a:spLocks noGrp="1"/>
          </p:cNvSpPr>
          <p:nvPr>
            <p:ph type="dt" sz="half" idx="10"/>
          </p:nvPr>
        </p:nvSpPr>
        <p:spPr/>
        <p:txBody>
          <a:bodyPr/>
          <a:p>
            <a:fld id="{8CA14229-F322-4CA6-B183-07928B3D583C}" type="datetimeFigureOut">
              <a:rPr lang="en-US" smtClean="0"/>
              <a:t>9/15/2021</a:t>
            </a:fld>
            <a:endParaRPr dirty="0" lang="en-US"/>
          </a:p>
        </p:txBody>
      </p:sp>
      <p:sp>
        <p:nvSpPr>
          <p:cNvPr id="1048623" name="Footer Placeholder 4"/>
          <p:cNvSpPr>
            <a:spLocks noGrp="1"/>
          </p:cNvSpPr>
          <p:nvPr>
            <p:ph type="ftr" sz="quarter" idx="11"/>
          </p:nvPr>
        </p:nvSpPr>
        <p:spPr/>
        <p:txBody>
          <a:bodyPr/>
          <a:p>
            <a:endParaRPr dirty="0" lang="en-US"/>
          </a:p>
        </p:txBody>
      </p:sp>
      <p:sp>
        <p:nvSpPr>
          <p:cNvPr id="1048624" name="Slide Number Placeholder 5"/>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24" name=""/>
        <p:cNvGrpSpPr/>
        <p:nvPr/>
      </p:nvGrpSpPr>
      <p:grpSpPr>
        <a:xfrm>
          <a:off x="0" y="0"/>
          <a:ext cx="0" cy="0"/>
          <a:chOff x="0" y="0"/>
          <a:chExt cx="0" cy="0"/>
        </a:xfrm>
      </p:grpSpPr>
      <p:sp>
        <p:nvSpPr>
          <p:cNvPr id="1048589" name="Title 1"/>
          <p:cNvSpPr>
            <a:spLocks noGrp="1"/>
          </p:cNvSpPr>
          <p:nvPr>
            <p:ph type="title"/>
          </p:nvPr>
        </p:nvSpPr>
        <p:spPr/>
        <p:txBody>
          <a:bodyPr>
            <a:normAutofit/>
          </a:bodyPr>
          <a:lstStyle>
            <a:lvl1pPr>
              <a:defRPr sz="3600"/>
            </a:lvl1pPr>
          </a:lstStyle>
          <a:p>
            <a:r>
              <a:rPr lang="en-US" smtClean="0"/>
              <a:t>Click to edit Master title style</a:t>
            </a:r>
            <a:endParaRPr dirty="0" lang="en-US"/>
          </a:p>
        </p:txBody>
      </p:sp>
      <p:sp>
        <p:nvSpPr>
          <p:cNvPr id="1048590" name="Content Placeholder 2"/>
          <p:cNvSpPr>
            <a:spLocks noGrp="1"/>
          </p:cNvSpPr>
          <p:nvPr>
            <p:ph idx="1"/>
          </p:nvPr>
        </p:nvSpPr>
        <p:spPr/>
        <p:txBody>
          <a:bodyPr/>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591" name="Date Placeholder 3"/>
          <p:cNvSpPr>
            <a:spLocks noGrp="1"/>
          </p:cNvSpPr>
          <p:nvPr>
            <p:ph type="dt" sz="half" idx="10"/>
          </p:nvPr>
        </p:nvSpPr>
        <p:spPr/>
        <p:txBody>
          <a:bodyPr/>
          <a:p>
            <a:fld id="{8CA14229-F322-4CA6-B183-07928B3D583C}" type="datetimeFigureOut">
              <a:rPr lang="en-US" smtClean="0"/>
              <a:t>9/15/2021</a:t>
            </a:fld>
            <a:endParaRPr dirty="0" lang="en-US"/>
          </a:p>
        </p:txBody>
      </p:sp>
      <p:sp>
        <p:nvSpPr>
          <p:cNvPr id="1048592" name="Footer Placeholder 4"/>
          <p:cNvSpPr>
            <a:spLocks noGrp="1"/>
          </p:cNvSpPr>
          <p:nvPr>
            <p:ph type="ftr" sz="quarter" idx="11"/>
          </p:nvPr>
        </p:nvSpPr>
        <p:spPr/>
        <p:txBody>
          <a:bodyPr/>
          <a:p>
            <a:endParaRPr dirty="0" lang="en-US"/>
          </a:p>
        </p:txBody>
      </p:sp>
      <p:sp>
        <p:nvSpPr>
          <p:cNvPr id="1048593" name="Slide Number Placeholder 5"/>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40" name=""/>
        <p:cNvGrpSpPr/>
        <p:nvPr/>
      </p:nvGrpSpPr>
      <p:grpSpPr>
        <a:xfrm>
          <a:off x="0" y="0"/>
          <a:ext cx="0" cy="0"/>
          <a:chOff x="0" y="0"/>
          <a:chExt cx="0" cy="0"/>
        </a:xfrm>
      </p:grpSpPr>
      <p:sp>
        <p:nvSpPr>
          <p:cNvPr id="1048649" name="Title 1"/>
          <p:cNvSpPr>
            <a:spLocks noGrp="1"/>
          </p:cNvSpPr>
          <p:nvPr>
            <p:ph type="title"/>
          </p:nvPr>
        </p:nvSpPr>
        <p:spPr>
          <a:xfrm>
            <a:off x="677335" y="2700867"/>
            <a:ext cx="8596668" cy="1826581"/>
          </a:xfrm>
        </p:spPr>
        <p:txBody>
          <a:bodyPr anchor="b"/>
          <a:lstStyle>
            <a:lvl1pPr algn="l">
              <a:defRPr b="0" cap="none" sz="4000"/>
            </a:lvl1pPr>
          </a:lstStyle>
          <a:p>
            <a:r>
              <a:rPr lang="en-US" smtClean="0"/>
              <a:t>Click to edit Master title style</a:t>
            </a:r>
            <a:endParaRPr dirty="0" lang="en-US"/>
          </a:p>
        </p:txBody>
      </p:sp>
      <p:sp>
        <p:nvSpPr>
          <p:cNvPr id="1048650" name="Text Placeholder 2"/>
          <p:cNvSpPr>
            <a:spLocks noGrp="1"/>
          </p:cNvSpPr>
          <p:nvPr>
            <p:ph type="body" idx="1"/>
          </p:nvPr>
        </p:nvSpPr>
        <p:spPr>
          <a:xfrm>
            <a:off x="677335" y="4527448"/>
            <a:ext cx="8596668" cy="860400"/>
          </a:xfrm>
        </p:spPr>
        <p:txBody>
          <a:bodyPr anchor="t"/>
          <a:lstStyle>
            <a:lvl1pPr algn="l" indent="0" marL="0">
              <a:buNone/>
              <a:defRPr sz="2000">
                <a:solidFill>
                  <a:schemeClr val="tx1">
                    <a:lumMod val="50000"/>
                    <a:lumOff val="5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Edit Master text styles</a:t>
            </a:r>
          </a:p>
        </p:txBody>
      </p:sp>
      <p:sp>
        <p:nvSpPr>
          <p:cNvPr id="1048651" name="Date Placeholder 3"/>
          <p:cNvSpPr>
            <a:spLocks noGrp="1"/>
          </p:cNvSpPr>
          <p:nvPr>
            <p:ph type="dt" sz="half" idx="10"/>
          </p:nvPr>
        </p:nvSpPr>
        <p:spPr/>
        <p:txBody>
          <a:bodyPr/>
          <a:p>
            <a:fld id="{8CA14229-F322-4CA6-B183-07928B3D583C}" type="datetimeFigureOut">
              <a:rPr lang="en-US" smtClean="0"/>
              <a:t>9/15/2021</a:t>
            </a:fld>
            <a:endParaRPr dirty="0" lang="en-US"/>
          </a:p>
        </p:txBody>
      </p:sp>
      <p:sp>
        <p:nvSpPr>
          <p:cNvPr id="1048652" name="Footer Placeholder 4"/>
          <p:cNvSpPr>
            <a:spLocks noGrp="1"/>
          </p:cNvSpPr>
          <p:nvPr>
            <p:ph type="ftr" sz="quarter" idx="11"/>
          </p:nvPr>
        </p:nvSpPr>
        <p:spPr/>
        <p:txBody>
          <a:bodyPr/>
          <a:p>
            <a:endParaRPr dirty="0" lang="en-US"/>
          </a:p>
        </p:txBody>
      </p:sp>
      <p:sp>
        <p:nvSpPr>
          <p:cNvPr id="1048653" name="Slide Number Placeholder 5"/>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42" name=""/>
        <p:cNvGrpSpPr/>
        <p:nvPr/>
      </p:nvGrpSpPr>
      <p:grpSpPr>
        <a:xfrm>
          <a:off x="0" y="0"/>
          <a:ext cx="0" cy="0"/>
          <a:chOff x="0" y="0"/>
          <a:chExt cx="0" cy="0"/>
        </a:xfrm>
      </p:grpSpPr>
      <p:sp>
        <p:nvSpPr>
          <p:cNvPr id="1048660" name="Title 1"/>
          <p:cNvSpPr>
            <a:spLocks noGrp="1"/>
          </p:cNvSpPr>
          <p:nvPr>
            <p:ph type="title"/>
          </p:nvPr>
        </p:nvSpPr>
        <p:spPr/>
        <p:txBody>
          <a:bodyPr/>
          <a:p>
            <a:r>
              <a:rPr lang="en-US" smtClean="0"/>
              <a:t>Click to edit Master title style</a:t>
            </a:r>
            <a:endParaRPr dirty="0" lang="en-US"/>
          </a:p>
        </p:txBody>
      </p:sp>
      <p:sp>
        <p:nvSpPr>
          <p:cNvPr id="1048661" name="Content Placeholder 2"/>
          <p:cNvSpPr>
            <a:spLocks noGrp="1"/>
          </p:cNvSpPr>
          <p:nvPr>
            <p:ph sz="half" idx="1"/>
          </p:nvPr>
        </p:nvSpPr>
        <p:spPr>
          <a:xfrm>
            <a:off x="677334" y="2160589"/>
            <a:ext cx="4184035" cy="3880772"/>
          </a:xfrm>
        </p:spPr>
        <p:txBody>
          <a:bodyPr/>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662" name="Content Placeholder 3"/>
          <p:cNvSpPr>
            <a:spLocks noGrp="1"/>
          </p:cNvSpPr>
          <p:nvPr>
            <p:ph sz="half" idx="2"/>
          </p:nvPr>
        </p:nvSpPr>
        <p:spPr>
          <a:xfrm>
            <a:off x="5089970" y="2160589"/>
            <a:ext cx="4184034" cy="3880773"/>
          </a:xfrm>
        </p:spPr>
        <p:txBody>
          <a:bodyPr/>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663" name="Date Placeholder 4"/>
          <p:cNvSpPr>
            <a:spLocks noGrp="1"/>
          </p:cNvSpPr>
          <p:nvPr>
            <p:ph type="dt" sz="half" idx="10"/>
          </p:nvPr>
        </p:nvSpPr>
        <p:spPr/>
        <p:txBody>
          <a:bodyPr/>
          <a:p>
            <a:fld id="{8CA14229-F322-4CA6-B183-07928B3D583C}" type="datetimeFigureOut">
              <a:rPr lang="en-US" smtClean="0"/>
              <a:t>9/15/2021</a:t>
            </a:fld>
            <a:endParaRPr dirty="0" lang="en-US"/>
          </a:p>
        </p:txBody>
      </p:sp>
      <p:sp>
        <p:nvSpPr>
          <p:cNvPr id="1048664" name="Footer Placeholder 5"/>
          <p:cNvSpPr>
            <a:spLocks noGrp="1"/>
          </p:cNvSpPr>
          <p:nvPr>
            <p:ph type="ftr" sz="quarter" idx="11"/>
          </p:nvPr>
        </p:nvSpPr>
        <p:spPr/>
        <p:txBody>
          <a:bodyPr/>
          <a:p>
            <a:endParaRPr dirty="0" lang="en-US"/>
          </a:p>
        </p:txBody>
      </p:sp>
      <p:sp>
        <p:nvSpPr>
          <p:cNvPr id="1048665" name="Slide Number Placeholder 6"/>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34" name=""/>
        <p:cNvGrpSpPr/>
        <p:nvPr/>
      </p:nvGrpSpPr>
      <p:grpSpPr>
        <a:xfrm>
          <a:off x="0" y="0"/>
          <a:ext cx="0" cy="0"/>
          <a:chOff x="0" y="0"/>
          <a:chExt cx="0" cy="0"/>
        </a:xfrm>
      </p:grpSpPr>
      <p:sp>
        <p:nvSpPr>
          <p:cNvPr id="1048612" name="Title 1"/>
          <p:cNvSpPr>
            <a:spLocks noGrp="1"/>
          </p:cNvSpPr>
          <p:nvPr>
            <p:ph type="title"/>
          </p:nvPr>
        </p:nvSpPr>
        <p:spPr/>
        <p:txBody>
          <a:bodyPr/>
          <a:p>
            <a:r>
              <a:rPr lang="en-US" smtClean="0"/>
              <a:t>Click to edit Master title style</a:t>
            </a:r>
            <a:endParaRPr dirty="0" lang="en-US"/>
          </a:p>
        </p:txBody>
      </p:sp>
      <p:sp>
        <p:nvSpPr>
          <p:cNvPr id="1048613" name="Text Placeholder 2"/>
          <p:cNvSpPr>
            <a:spLocks noGrp="1"/>
          </p:cNvSpPr>
          <p:nvPr>
            <p:ph type="body" idx="1"/>
          </p:nvPr>
        </p:nvSpPr>
        <p:spPr>
          <a:xfrm>
            <a:off x="675745" y="2160983"/>
            <a:ext cx="4185623" cy="576262"/>
          </a:xfrm>
        </p:spPr>
        <p:txBody>
          <a:bodyPr anchor="b">
            <a:noAutofit/>
          </a:bodyPr>
          <a:lstStyle>
            <a:lvl1pPr indent="0" marL="0">
              <a:buNone/>
              <a:defRPr b="0"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Edit Master text styles</a:t>
            </a:r>
          </a:p>
        </p:txBody>
      </p:sp>
      <p:sp>
        <p:nvSpPr>
          <p:cNvPr id="1048614" name="Content Placeholder 3"/>
          <p:cNvSpPr>
            <a:spLocks noGrp="1"/>
          </p:cNvSpPr>
          <p:nvPr>
            <p:ph sz="half" idx="2"/>
          </p:nvPr>
        </p:nvSpPr>
        <p:spPr>
          <a:xfrm>
            <a:off x="675745" y="2737245"/>
            <a:ext cx="4185623" cy="3304117"/>
          </a:xfrm>
        </p:spPr>
        <p:txBody>
          <a:bodyPr>
            <a:normAutofit/>
          </a:bodyPr>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615" name="Text Placeholder 4"/>
          <p:cNvSpPr>
            <a:spLocks noGrp="1"/>
          </p:cNvSpPr>
          <p:nvPr>
            <p:ph type="body" sz="quarter" idx="3"/>
          </p:nvPr>
        </p:nvSpPr>
        <p:spPr>
          <a:xfrm>
            <a:off x="5088383" y="2160983"/>
            <a:ext cx="4185618" cy="576262"/>
          </a:xfrm>
        </p:spPr>
        <p:txBody>
          <a:bodyPr anchor="b">
            <a:noAutofit/>
          </a:bodyPr>
          <a:lstStyle>
            <a:lvl1pPr indent="0" marL="0">
              <a:buNone/>
              <a:defRPr b="0"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Edit Master text styles</a:t>
            </a:r>
          </a:p>
        </p:txBody>
      </p:sp>
      <p:sp>
        <p:nvSpPr>
          <p:cNvPr id="1048616" name="Content Placeholder 5"/>
          <p:cNvSpPr>
            <a:spLocks noGrp="1"/>
          </p:cNvSpPr>
          <p:nvPr>
            <p:ph sz="quarter" idx="4"/>
          </p:nvPr>
        </p:nvSpPr>
        <p:spPr>
          <a:xfrm>
            <a:off x="5088384" y="2737245"/>
            <a:ext cx="4185617" cy="3304117"/>
          </a:xfrm>
        </p:spPr>
        <p:txBody>
          <a:bodyPr>
            <a:normAutofit/>
          </a:bodyPr>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617" name="Date Placeholder 6"/>
          <p:cNvSpPr>
            <a:spLocks noGrp="1"/>
          </p:cNvSpPr>
          <p:nvPr>
            <p:ph type="dt" sz="half" idx="10"/>
          </p:nvPr>
        </p:nvSpPr>
        <p:spPr/>
        <p:txBody>
          <a:bodyPr/>
          <a:p>
            <a:fld id="{8CA14229-F322-4CA6-B183-07928B3D583C}" type="datetimeFigureOut">
              <a:rPr lang="en-US" smtClean="0"/>
              <a:t>9/15/2021</a:t>
            </a:fld>
            <a:endParaRPr dirty="0" lang="en-US"/>
          </a:p>
        </p:txBody>
      </p:sp>
      <p:sp>
        <p:nvSpPr>
          <p:cNvPr id="1048618" name="Footer Placeholder 7"/>
          <p:cNvSpPr>
            <a:spLocks noGrp="1"/>
          </p:cNvSpPr>
          <p:nvPr>
            <p:ph type="ftr" sz="quarter" idx="11"/>
          </p:nvPr>
        </p:nvSpPr>
        <p:spPr/>
        <p:txBody>
          <a:bodyPr/>
          <a:p>
            <a:endParaRPr dirty="0" lang="en-US"/>
          </a:p>
        </p:txBody>
      </p:sp>
      <p:sp>
        <p:nvSpPr>
          <p:cNvPr id="1048619" name="Slide Number Placeholder 8"/>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43" name=""/>
        <p:cNvGrpSpPr/>
        <p:nvPr/>
      </p:nvGrpSpPr>
      <p:grpSpPr>
        <a:xfrm>
          <a:off x="0" y="0"/>
          <a:ext cx="0" cy="0"/>
          <a:chOff x="0" y="0"/>
          <a:chExt cx="0" cy="0"/>
        </a:xfrm>
      </p:grpSpPr>
      <p:sp>
        <p:nvSpPr>
          <p:cNvPr id="1048666" name="Title 1"/>
          <p:cNvSpPr>
            <a:spLocks noGrp="1"/>
          </p:cNvSpPr>
          <p:nvPr>
            <p:ph type="title"/>
          </p:nvPr>
        </p:nvSpPr>
        <p:spPr>
          <a:xfrm>
            <a:off x="677334" y="609600"/>
            <a:ext cx="8596668" cy="1320800"/>
          </a:xfrm>
        </p:spPr>
        <p:txBody>
          <a:bodyPr/>
          <a:p>
            <a:r>
              <a:rPr lang="en-US" smtClean="0"/>
              <a:t>Click to edit Master title style</a:t>
            </a:r>
            <a:endParaRPr dirty="0" lang="en-US"/>
          </a:p>
        </p:txBody>
      </p:sp>
      <p:sp>
        <p:nvSpPr>
          <p:cNvPr id="1048667" name="Date Placeholder 2"/>
          <p:cNvSpPr>
            <a:spLocks noGrp="1"/>
          </p:cNvSpPr>
          <p:nvPr>
            <p:ph type="dt" sz="half" idx="10"/>
          </p:nvPr>
        </p:nvSpPr>
        <p:spPr/>
        <p:txBody>
          <a:bodyPr/>
          <a:p>
            <a:fld id="{8CA14229-F322-4CA6-B183-07928B3D583C}" type="datetimeFigureOut">
              <a:rPr lang="en-US" smtClean="0"/>
              <a:t>9/15/2021</a:t>
            </a:fld>
            <a:endParaRPr dirty="0" lang="en-US"/>
          </a:p>
        </p:txBody>
      </p:sp>
      <p:sp>
        <p:nvSpPr>
          <p:cNvPr id="1048668" name="Footer Placeholder 3"/>
          <p:cNvSpPr>
            <a:spLocks noGrp="1"/>
          </p:cNvSpPr>
          <p:nvPr>
            <p:ph type="ftr" sz="quarter" idx="11"/>
          </p:nvPr>
        </p:nvSpPr>
        <p:spPr/>
        <p:txBody>
          <a:bodyPr/>
          <a:p>
            <a:endParaRPr dirty="0" lang="en-US"/>
          </a:p>
        </p:txBody>
      </p:sp>
      <p:sp>
        <p:nvSpPr>
          <p:cNvPr id="1048669" name="Slide Number Placeholder 4"/>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38" name=""/>
        <p:cNvGrpSpPr/>
        <p:nvPr/>
      </p:nvGrpSpPr>
      <p:grpSpPr>
        <a:xfrm>
          <a:off x="0" y="0"/>
          <a:ext cx="0" cy="0"/>
          <a:chOff x="0" y="0"/>
          <a:chExt cx="0" cy="0"/>
        </a:xfrm>
      </p:grpSpPr>
      <p:sp>
        <p:nvSpPr>
          <p:cNvPr id="1048638" name="Date Placeholder 1"/>
          <p:cNvSpPr>
            <a:spLocks noGrp="1"/>
          </p:cNvSpPr>
          <p:nvPr>
            <p:ph type="dt" sz="half" idx="10"/>
          </p:nvPr>
        </p:nvSpPr>
        <p:spPr/>
        <p:txBody>
          <a:bodyPr/>
          <a:p>
            <a:fld id="{8CA14229-F322-4CA6-B183-07928B3D583C}" type="datetimeFigureOut">
              <a:rPr lang="en-US" smtClean="0"/>
              <a:t>9/15/2021</a:t>
            </a:fld>
            <a:endParaRPr dirty="0" lang="en-US"/>
          </a:p>
        </p:txBody>
      </p:sp>
      <p:sp>
        <p:nvSpPr>
          <p:cNvPr id="1048639" name="Footer Placeholder 2"/>
          <p:cNvSpPr>
            <a:spLocks noGrp="1"/>
          </p:cNvSpPr>
          <p:nvPr>
            <p:ph type="ftr" sz="quarter" idx="11"/>
          </p:nvPr>
        </p:nvSpPr>
        <p:spPr/>
        <p:txBody>
          <a:bodyPr/>
          <a:p>
            <a:endParaRPr dirty="0" lang="en-US"/>
          </a:p>
        </p:txBody>
      </p:sp>
      <p:sp>
        <p:nvSpPr>
          <p:cNvPr id="1048640" name="Slide Number Placeholder 3"/>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41" name=""/>
        <p:cNvGrpSpPr/>
        <p:nvPr/>
      </p:nvGrpSpPr>
      <p:grpSpPr>
        <a:xfrm>
          <a:off x="0" y="0"/>
          <a:ext cx="0" cy="0"/>
          <a:chOff x="0" y="0"/>
          <a:chExt cx="0" cy="0"/>
        </a:xfrm>
      </p:grpSpPr>
      <p:sp>
        <p:nvSpPr>
          <p:cNvPr id="1048654"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dirty="0" lang="en-US"/>
          </a:p>
        </p:txBody>
      </p:sp>
      <p:sp>
        <p:nvSpPr>
          <p:cNvPr id="1048655" name="Content Placeholder 2"/>
          <p:cNvSpPr>
            <a:spLocks noGrp="1"/>
          </p:cNvSpPr>
          <p:nvPr>
            <p:ph idx="1"/>
          </p:nvPr>
        </p:nvSpPr>
        <p:spPr>
          <a:xfrm>
            <a:off x="4760461" y="514924"/>
            <a:ext cx="4513541" cy="5526437"/>
          </a:xfrm>
        </p:spPr>
        <p:txBody>
          <a:bodyPr>
            <a:normAutofit/>
          </a:bodyPr>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656" name="Text Placeholder 3"/>
          <p:cNvSpPr>
            <a:spLocks noGrp="1"/>
          </p:cNvSpPr>
          <p:nvPr>
            <p:ph type="body" sz="half" idx="2"/>
          </p:nvPr>
        </p:nvSpPr>
        <p:spPr>
          <a:xfrm>
            <a:off x="677334" y="2777069"/>
            <a:ext cx="3854528" cy="2584449"/>
          </a:xfrm>
        </p:spPr>
        <p:txBody>
          <a:bodyPr>
            <a:normAutofit/>
          </a:bodyPr>
          <a:lstStyle>
            <a:lvl1pPr indent="0" marL="0">
              <a:buNone/>
              <a:defRPr sz="1400"/>
            </a:lvl1pPr>
            <a:lvl2pPr indent="0" marL="457063">
              <a:buNone/>
              <a:defRPr sz="1400"/>
            </a:lvl2pPr>
            <a:lvl3pPr indent="0" marL="914126">
              <a:buNone/>
              <a:defRPr sz="1200"/>
            </a:lvl3pPr>
            <a:lvl4pPr indent="0" marL="1371189">
              <a:buNone/>
              <a:defRPr sz="1000"/>
            </a:lvl4pPr>
            <a:lvl5pPr indent="0" marL="1828251">
              <a:buNone/>
              <a:defRPr sz="1000"/>
            </a:lvl5pPr>
            <a:lvl6pPr indent="0" marL="2285314">
              <a:buNone/>
              <a:defRPr sz="1000"/>
            </a:lvl6pPr>
            <a:lvl7pPr indent="0" marL="2742377">
              <a:buNone/>
              <a:defRPr sz="1000"/>
            </a:lvl7pPr>
            <a:lvl8pPr indent="0" marL="3199440">
              <a:buNone/>
              <a:defRPr sz="1000"/>
            </a:lvl8pPr>
            <a:lvl9pPr indent="0" marL="3656503">
              <a:buNone/>
              <a:defRPr sz="1000"/>
            </a:lvl9pPr>
          </a:lstStyle>
          <a:p>
            <a:pPr lvl="0"/>
            <a:r>
              <a:rPr lang="en-US" smtClean="0"/>
              <a:t>Edit Master text styles</a:t>
            </a:r>
          </a:p>
        </p:txBody>
      </p:sp>
      <p:sp>
        <p:nvSpPr>
          <p:cNvPr id="1048657" name="Date Placeholder 4"/>
          <p:cNvSpPr>
            <a:spLocks noGrp="1"/>
          </p:cNvSpPr>
          <p:nvPr>
            <p:ph type="dt" sz="half" idx="10"/>
          </p:nvPr>
        </p:nvSpPr>
        <p:spPr/>
        <p:txBody>
          <a:bodyPr/>
          <a:p>
            <a:fld id="{8CA14229-F322-4CA6-B183-07928B3D583C}" type="datetimeFigureOut">
              <a:rPr lang="en-US" smtClean="0"/>
              <a:t>9/15/2021</a:t>
            </a:fld>
            <a:endParaRPr dirty="0" lang="en-US"/>
          </a:p>
        </p:txBody>
      </p:sp>
      <p:sp>
        <p:nvSpPr>
          <p:cNvPr id="1048658" name="Footer Placeholder 5"/>
          <p:cNvSpPr>
            <a:spLocks noGrp="1"/>
          </p:cNvSpPr>
          <p:nvPr>
            <p:ph type="ftr" sz="quarter" idx="11"/>
          </p:nvPr>
        </p:nvSpPr>
        <p:spPr/>
        <p:txBody>
          <a:bodyPr/>
          <a:p>
            <a:endParaRPr dirty="0" lang="en-US"/>
          </a:p>
        </p:txBody>
      </p:sp>
      <p:sp>
        <p:nvSpPr>
          <p:cNvPr id="1048659" name="Slide Number Placeholder 6"/>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46" name=""/>
        <p:cNvGrpSpPr/>
        <p:nvPr/>
      </p:nvGrpSpPr>
      <p:grpSpPr>
        <a:xfrm>
          <a:off x="0" y="0"/>
          <a:ext cx="0" cy="0"/>
          <a:chOff x="0" y="0"/>
          <a:chExt cx="0" cy="0"/>
        </a:xfrm>
      </p:grpSpPr>
      <p:sp>
        <p:nvSpPr>
          <p:cNvPr id="1048683" name="Title 1"/>
          <p:cNvSpPr>
            <a:spLocks noGrp="1"/>
          </p:cNvSpPr>
          <p:nvPr>
            <p:ph type="title"/>
          </p:nvPr>
        </p:nvSpPr>
        <p:spPr>
          <a:xfrm>
            <a:off x="677334" y="4800600"/>
            <a:ext cx="8596667" cy="566738"/>
          </a:xfrm>
        </p:spPr>
        <p:txBody>
          <a:bodyPr anchor="b">
            <a:normAutofit/>
          </a:bodyPr>
          <a:lstStyle>
            <a:lvl1pPr algn="l">
              <a:defRPr b="0" sz="2400"/>
            </a:lvl1pPr>
          </a:lstStyle>
          <a:p>
            <a:r>
              <a:rPr lang="en-US" smtClean="0"/>
              <a:t>Click to edit Master title style</a:t>
            </a:r>
            <a:endParaRPr dirty="0" lang="en-US"/>
          </a:p>
        </p:txBody>
      </p:sp>
      <p:sp>
        <p:nvSpPr>
          <p:cNvPr id="1048684" name="Picture Placeholder 2"/>
          <p:cNvSpPr>
            <a:spLocks noChangeAspect="1" noGrp="1"/>
          </p:cNvSpPr>
          <p:nvPr>
            <p:ph type="pic" idx="1"/>
          </p:nvPr>
        </p:nvSpPr>
        <p:spPr>
          <a:xfrm>
            <a:off x="677334" y="609600"/>
            <a:ext cx="8596668" cy="3845718"/>
          </a:xfrm>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dirty="0" lang="en-US" smtClean="0"/>
              <a:t>Click icon to add picture</a:t>
            </a:r>
            <a:endParaRPr dirty="0" lang="en-US"/>
          </a:p>
        </p:txBody>
      </p:sp>
      <p:sp>
        <p:nvSpPr>
          <p:cNvPr id="1048685" name="Text Placeholder 3"/>
          <p:cNvSpPr>
            <a:spLocks noGrp="1"/>
          </p:cNvSpPr>
          <p:nvPr>
            <p:ph type="body" sz="half" idx="2"/>
          </p:nvPr>
        </p:nvSpPr>
        <p:spPr>
          <a:xfrm>
            <a:off x="677334" y="5367338"/>
            <a:ext cx="8596667" cy="674024"/>
          </a:xfrm>
        </p:spPr>
        <p:txBody>
          <a:bodyPr>
            <a:normAutofit/>
          </a:bodyPr>
          <a:lstStyle>
            <a:lvl1pPr indent="0" marL="0">
              <a:buNone/>
              <a:defRPr sz="12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Edit Master text styles</a:t>
            </a:r>
          </a:p>
        </p:txBody>
      </p:sp>
      <p:sp>
        <p:nvSpPr>
          <p:cNvPr id="1048686" name="Date Placeholder 4"/>
          <p:cNvSpPr>
            <a:spLocks noGrp="1"/>
          </p:cNvSpPr>
          <p:nvPr>
            <p:ph type="dt" sz="half" idx="10"/>
          </p:nvPr>
        </p:nvSpPr>
        <p:spPr/>
        <p:txBody>
          <a:bodyPr/>
          <a:p>
            <a:fld id="{8CA14229-F322-4CA6-B183-07928B3D583C}" type="datetimeFigureOut">
              <a:rPr lang="en-US" smtClean="0"/>
              <a:t>9/15/2021</a:t>
            </a:fld>
            <a:endParaRPr dirty="0" lang="en-US"/>
          </a:p>
        </p:txBody>
      </p:sp>
      <p:sp>
        <p:nvSpPr>
          <p:cNvPr id="1048687" name="Footer Placeholder 5"/>
          <p:cNvSpPr>
            <a:spLocks noGrp="1"/>
          </p:cNvSpPr>
          <p:nvPr>
            <p:ph type="ftr" sz="quarter" idx="11"/>
          </p:nvPr>
        </p:nvSpPr>
        <p:spPr/>
        <p:txBody>
          <a:bodyPr/>
          <a:p>
            <a:endParaRPr dirty="0" lang="en-US"/>
          </a:p>
        </p:txBody>
      </p:sp>
      <p:sp>
        <p:nvSpPr>
          <p:cNvPr id="1048688" name="Slide Number Placeholder 6"/>
          <p:cNvSpPr>
            <a:spLocks noGrp="1"/>
          </p:cNvSpPr>
          <p:nvPr>
            <p:ph type="sldNum" sz="quarter" idx="12"/>
          </p:nvPr>
        </p:nvSpPr>
        <p:spPr/>
        <p:txBody>
          <a:bodyPr/>
          <a:p>
            <a:fld id="{8A09FBAC-22A3-4655-BA44-4B3E70958790}" type="slidenum">
              <a:rPr lang="en-US" smtClean="0"/>
              <a:t>‹#›</a:t>
            </a:fld>
            <a:endParaRPr dirty="0"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6"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145728" name="Straight Connector 19"/>
            <p:cNvCxnSpPr>
              <a:cxnSpLocks/>
            </p:cNvCxnSpPr>
            <p:nvPr/>
          </p:nvCxnSpPr>
          <p:spPr>
            <a:xfrm>
              <a:off x="9371012" y="0"/>
              <a:ext cx="1219200" cy="6858000"/>
            </a:xfrm>
            <a:prstGeom prst="line"/>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29" name="Straight Connector 20"/>
            <p:cNvCxnSpPr>
              <a:cxnSpLocks/>
            </p:cNvCxnSpPr>
            <p:nvPr/>
          </p:nvCxnSpPr>
          <p:spPr>
            <a:xfrm flipH="1">
              <a:off x="7425267" y="3681413"/>
              <a:ext cx="4763558" cy="3176587"/>
            </a:xfrm>
            <a:prstGeom prst="line"/>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8576" name="Rectangle 23"/>
            <p:cNvSpPr/>
            <p:nvPr/>
          </p:nvSpPr>
          <p:spPr>
            <a:xfrm>
              <a:off x="9181476" y="-8467"/>
              <a:ext cx="3007349" cy="6866467"/>
            </a:xfrm>
            <a:custGeom>
              <a:avLst/>
              <a:ah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7" name="Rectangle 25"/>
            <p:cNvSpPr/>
            <p:nvPr/>
          </p:nvSpPr>
          <p:spPr>
            <a:xfrm>
              <a:off x="9603442" y="-8467"/>
              <a:ext cx="2588558" cy="6866467"/>
            </a:xfrm>
            <a:custGeom>
              <a:avLst/>
              <a:ah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8"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9" name="Rectangle 27"/>
            <p:cNvSpPr/>
            <p:nvPr/>
          </p:nvSpPr>
          <p:spPr>
            <a:xfrm>
              <a:off x="9334500" y="-8467"/>
              <a:ext cx="2854326" cy="6866467"/>
            </a:xfrm>
            <a:custGeom>
              <a:avLst/>
              <a:ah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0" name="Rectangle 28"/>
            <p:cNvSpPr/>
            <p:nvPr/>
          </p:nvSpPr>
          <p:spPr>
            <a:xfrm>
              <a:off x="10898730" y="-8467"/>
              <a:ext cx="1290094" cy="6866467"/>
            </a:xfrm>
            <a:custGeom>
              <a:avLst/>
              <a:ah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1" name="Rectangle 29"/>
            <p:cNvSpPr/>
            <p:nvPr/>
          </p:nvSpPr>
          <p:spPr>
            <a:xfrm>
              <a:off x="10938999" y="-8467"/>
              <a:ext cx="1249825" cy="6866467"/>
            </a:xfrm>
            <a:custGeom>
              <a:avLst/>
              <a:ah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2"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3"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584" name="Title Placeholder 1"/>
          <p:cNvSpPr>
            <a:spLocks noGrp="1"/>
          </p:cNvSpPr>
          <p:nvPr>
            <p:ph type="title"/>
          </p:nvPr>
        </p:nvSpPr>
        <p:spPr>
          <a:xfrm>
            <a:off x="677334" y="609600"/>
            <a:ext cx="8596668" cy="1320800"/>
          </a:xfrm>
          <a:prstGeom prst="rect"/>
        </p:spPr>
        <p:txBody>
          <a:bodyPr anchor="t" bIns="45720" lIns="91440" rIns="91440" rtlCol="0" tIns="45720" vert="horz">
            <a:normAutofit/>
          </a:bodyPr>
          <a:p>
            <a:r>
              <a:rPr lang="en-US" smtClean="0"/>
              <a:t>Click to edit Master title style</a:t>
            </a:r>
            <a:endParaRPr dirty="0" lang="en-US"/>
          </a:p>
        </p:txBody>
      </p:sp>
      <p:sp>
        <p:nvSpPr>
          <p:cNvPr id="1048585" name="Text Placeholder 2"/>
          <p:cNvSpPr>
            <a:spLocks noGrp="1"/>
          </p:cNvSpPr>
          <p:nvPr>
            <p:ph type="body" idx="1"/>
          </p:nvPr>
        </p:nvSpPr>
        <p:spPr>
          <a:xfrm>
            <a:off x="677334" y="2160589"/>
            <a:ext cx="8596668" cy="3880773"/>
          </a:xfrm>
          <a:prstGeom prst="rect"/>
        </p:spPr>
        <p:txBody>
          <a:bodyPr bIns="45720" lIns="91440" rIns="91440" rtlCol="0" tIns="45720" vert="horz">
            <a:normAutofit/>
          </a:bodyPr>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lang="en-US"/>
          </a:p>
        </p:txBody>
      </p:sp>
      <p:sp>
        <p:nvSpPr>
          <p:cNvPr id="1048586" name="Date Placeholder 3"/>
          <p:cNvSpPr>
            <a:spLocks noGrp="1"/>
          </p:cNvSpPr>
          <p:nvPr>
            <p:ph type="dt" sz="half" idx="2"/>
          </p:nvPr>
        </p:nvSpPr>
        <p:spPr>
          <a:xfrm>
            <a:off x="7205133" y="6041362"/>
            <a:ext cx="911939" cy="365125"/>
          </a:xfrm>
          <a:prstGeom prst="rect"/>
        </p:spPr>
        <p:txBody>
          <a:bodyPr anchor="ctr" bIns="45720" lIns="91440" rIns="91440" rtlCol="0" tIns="45720" vert="horz"/>
          <a:lstStyle>
            <a:lvl1pPr algn="r">
              <a:defRPr sz="900">
                <a:solidFill>
                  <a:schemeClr val="tx1">
                    <a:tint val="75000"/>
                  </a:schemeClr>
                </a:solidFill>
              </a:defRPr>
            </a:lvl1pPr>
          </a:lstStyle>
          <a:p>
            <a:fld id="{8CA14229-F322-4CA6-B183-07928B3D583C}" type="datetimeFigureOut">
              <a:rPr lang="en-US" smtClean="0"/>
              <a:t>9/15/2021</a:t>
            </a:fld>
            <a:endParaRPr dirty="0" lang="en-US"/>
          </a:p>
        </p:txBody>
      </p:sp>
      <p:sp>
        <p:nvSpPr>
          <p:cNvPr id="1048587" name="Footer Placeholder 4"/>
          <p:cNvSpPr>
            <a:spLocks noGrp="1"/>
          </p:cNvSpPr>
          <p:nvPr>
            <p:ph type="ftr" sz="quarter" idx="3"/>
          </p:nvPr>
        </p:nvSpPr>
        <p:spPr>
          <a:xfrm>
            <a:off x="677334" y="6041362"/>
            <a:ext cx="6297612" cy="365125"/>
          </a:xfrm>
          <a:prstGeom prst="rect"/>
        </p:spPr>
        <p:txBody>
          <a:bodyPr anchor="ctr" bIns="45720" lIns="91440" rIns="91440" rtlCol="0" tIns="45720" vert="horz"/>
          <a:lstStyle>
            <a:lvl1pPr algn="l">
              <a:defRPr sz="900">
                <a:solidFill>
                  <a:schemeClr val="tx1">
                    <a:tint val="75000"/>
                  </a:schemeClr>
                </a:solidFill>
              </a:defRPr>
            </a:lvl1pPr>
          </a:lstStyle>
          <a:p>
            <a:endParaRPr dirty="0" lang="en-US"/>
          </a:p>
        </p:txBody>
      </p:sp>
      <p:sp>
        <p:nvSpPr>
          <p:cNvPr id="1048588" name="Slide Number Placeholder 5"/>
          <p:cNvSpPr>
            <a:spLocks noGrp="1"/>
          </p:cNvSpPr>
          <p:nvPr>
            <p:ph type="sldNum" sz="quarter" idx="4"/>
          </p:nvPr>
        </p:nvSpPr>
        <p:spPr>
          <a:xfrm>
            <a:off x="8590663" y="6041362"/>
            <a:ext cx="683339" cy="365125"/>
          </a:xfrm>
          <a:prstGeom prst="rect"/>
        </p:spPr>
        <p:txBody>
          <a:bodyPr anchor="ctr" bIns="45720" lIns="91440" rIns="91440" rtlCol="0" tIns="45720" vert="horz"/>
          <a:lstStyle>
            <a:lvl1pPr algn="r">
              <a:defRPr sz="900">
                <a:solidFill>
                  <a:schemeClr val="accent1"/>
                </a:solidFill>
              </a:defRPr>
            </a:lvl1pPr>
          </a:lstStyle>
          <a:p>
            <a:fld id="{8A09FBAC-22A3-4655-BA44-4B3E70958790}" type="slidenum">
              <a:rPr lang="en-US" smtClean="0"/>
              <a:t>‹#›</a:t>
            </a:fld>
            <a:endParaRPr dirty="0"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eaLnBrk="1" hangingPunct="1" latinLnBrk="0" rtl="0">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algn="l" defTabSz="457200" eaLnBrk="1" hangingPunct="1" indent="-342900" latinLnBrk="0" marL="342900" rtl="0">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algn="l" defTabSz="457200" eaLnBrk="1" hangingPunct="1" indent="-285750" latinLnBrk="0" marL="742950" rtl="0">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algn="l" defTabSz="457200" eaLnBrk="1" hangingPunct="1" indent="-228600" latinLnBrk="0" marL="1143000" rtl="0">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algn="l" defTabSz="457200" eaLnBrk="1" hangingPunct="1" indent="-228600" latinLnBrk="0" marL="16002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algn="l" defTabSz="457200" eaLnBrk="1" hangingPunct="1" indent="-228600" latinLnBrk="0" marL="20574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algn="l" defTabSz="457200" eaLnBrk="1" hangingPunct="1" indent="-228600" latinLnBrk="0" marL="25146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algn="l" defTabSz="457200" eaLnBrk="1" hangingPunct="1" indent="-228600" latinLnBrk="0" marL="29718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algn="l" defTabSz="457200" eaLnBrk="1" hangingPunct="1" indent="-228600" latinLnBrk="0" marL="34290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algn="l" defTabSz="457200" eaLnBrk="1" hangingPunct="1" indent="-228600" latinLnBrk="0" marL="38862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5" name=""/>
        <p:cNvGrpSpPr/>
        <p:nvPr/>
      </p:nvGrpSpPr>
      <p:grpSpPr>
        <a:xfrm>
          <a:off x="0" y="0"/>
          <a:ext cx="0" cy="0"/>
          <a:chOff x="0" y="0"/>
          <a:chExt cx="0" cy="0"/>
        </a:xfrm>
      </p:grpSpPr>
      <p:sp>
        <p:nvSpPr>
          <p:cNvPr id="1048594" name="Content Placeholder 2"/>
          <p:cNvSpPr>
            <a:spLocks noGrp="1"/>
          </p:cNvSpPr>
          <p:nvPr>
            <p:ph idx="1"/>
          </p:nvPr>
        </p:nvSpPr>
        <p:spPr>
          <a:xfrm>
            <a:off x="677334" y="969819"/>
            <a:ext cx="8596668" cy="5071544"/>
          </a:xfrm>
        </p:spPr>
        <p:txBody>
          <a:bodyPr/>
          <a:p>
            <a:pPr algn="ctr" indent="0" marL="0">
              <a:buNone/>
            </a:pPr>
            <a:endParaRPr dirty="0" lang="en-US" smtClean="0"/>
          </a:p>
          <a:p>
            <a:pPr algn="ctr" indent="0" marL="0">
              <a:buNone/>
            </a:pPr>
            <a:endParaRPr dirty="0" lang="en-US"/>
          </a:p>
          <a:p>
            <a:pPr algn="ctr" indent="0" marL="0">
              <a:buNone/>
            </a:pPr>
            <a:endParaRPr dirty="0" lang="en-US" smtClean="0"/>
          </a:p>
          <a:p>
            <a:pPr algn="ctr" indent="0" marL="0">
              <a:buNone/>
            </a:pPr>
            <a:r>
              <a:rPr dirty="0" sz="2400" lang="en-US" smtClean="0">
                <a:solidFill>
                  <a:schemeClr val="tx1"/>
                </a:solidFill>
                <a:latin typeface="Times New Roman" panose="02020603050405020304" pitchFamily="18" charset="0"/>
                <a:cs typeface="Times New Roman" panose="02020603050405020304" pitchFamily="18" charset="0"/>
              </a:rPr>
              <a:t>Bismarck </a:t>
            </a:r>
            <a:r>
              <a:rPr dirty="0" sz="2400" lang="en-US">
                <a:solidFill>
                  <a:schemeClr val="tx1"/>
                </a:solidFill>
                <a:latin typeface="Times New Roman" panose="02020603050405020304" pitchFamily="18" charset="0"/>
                <a:cs typeface="Times New Roman" panose="02020603050405020304" pitchFamily="18" charset="0"/>
              </a:rPr>
              <a:t>model of healthcare </a:t>
            </a:r>
            <a:r>
              <a:rPr dirty="0" sz="2400" lang="en-US" smtClean="0">
                <a:solidFill>
                  <a:schemeClr val="tx1"/>
                </a:solidFill>
                <a:latin typeface="Times New Roman" panose="02020603050405020304" pitchFamily="18" charset="0"/>
                <a:cs typeface="Times New Roman" panose="02020603050405020304" pitchFamily="18" charset="0"/>
              </a:rPr>
              <a:t>system</a:t>
            </a:r>
          </a:p>
          <a:p>
            <a:pPr algn="ctr" indent="0" marL="0">
              <a:buNone/>
            </a:pPr>
            <a:r>
              <a:rPr dirty="0" sz="2400" lang="en-US" smtClean="0">
                <a:solidFill>
                  <a:schemeClr val="tx1"/>
                </a:solidFill>
                <a:latin typeface="Times New Roman" panose="02020603050405020304" pitchFamily="18" charset="0"/>
                <a:cs typeface="Times New Roman" panose="02020603050405020304" pitchFamily="18" charset="0"/>
              </a:rPr>
              <a:t>Student </a:t>
            </a:r>
            <a:r>
              <a:rPr dirty="0" sz="2400" lang="en-US" smtClean="0">
                <a:solidFill>
                  <a:schemeClr val="tx1"/>
                </a:solidFill>
                <a:latin typeface="Times New Roman" panose="02020603050405020304" pitchFamily="18" charset="0"/>
                <a:cs typeface="Times New Roman" panose="02020603050405020304" pitchFamily="18" charset="0"/>
              </a:rPr>
              <a:t>Name</a:t>
            </a:r>
            <a:endParaRPr dirty="0" sz="2400" lang="en-US">
              <a:solidFill>
                <a:schemeClr val="tx1"/>
              </a:solidFill>
              <a:latin typeface="Times New Roman" panose="02020603050405020304" pitchFamily="18" charset="0"/>
              <a:cs typeface="Times New Roman" panose="02020603050405020304" pitchFamily="18" charset="0"/>
            </a:endParaRPr>
          </a:p>
          <a:p>
            <a:pPr algn="ctr" indent="0" marL="0">
              <a:buNone/>
            </a:pPr>
            <a:r>
              <a:rPr dirty="0" sz="2400" lang="en-US">
                <a:solidFill>
                  <a:schemeClr val="tx1"/>
                </a:solidFill>
                <a:latin typeface="Times New Roman" panose="02020603050405020304" pitchFamily="18" charset="0"/>
                <a:cs typeface="Times New Roman" panose="02020603050405020304" pitchFamily="18" charset="0"/>
              </a:rPr>
              <a:t>Instructor </a:t>
            </a:r>
            <a:r>
              <a:rPr dirty="0" sz="2400" lang="en-US" smtClean="0">
                <a:solidFill>
                  <a:schemeClr val="tx1"/>
                </a:solidFill>
                <a:latin typeface="Times New Roman" panose="02020603050405020304" pitchFamily="18" charset="0"/>
                <a:cs typeface="Times New Roman" panose="02020603050405020304" pitchFamily="18" charset="0"/>
              </a:rPr>
              <a:t>Name</a:t>
            </a:r>
            <a:endParaRPr dirty="0" sz="2400" lang="en-US">
              <a:solidFill>
                <a:schemeClr val="tx1"/>
              </a:solidFill>
              <a:latin typeface="Times New Roman" panose="02020603050405020304" pitchFamily="18" charset="0"/>
              <a:cs typeface="Times New Roman" panose="02020603050405020304" pitchFamily="18" charset="0"/>
            </a:endParaRPr>
          </a:p>
          <a:p>
            <a:pPr algn="ctr" indent="0" marL="0">
              <a:buNone/>
            </a:pPr>
            <a:r>
              <a:rPr dirty="0" sz="2400" lang="en-US" smtClean="0">
                <a:solidFill>
                  <a:schemeClr val="tx1"/>
                </a:solidFill>
                <a:latin typeface="Times New Roman" panose="02020603050405020304" pitchFamily="18" charset="0"/>
                <a:cs typeface="Times New Roman" panose="02020603050405020304" pitchFamily="18" charset="0"/>
              </a:rPr>
              <a:t>Course</a:t>
            </a:r>
            <a:endParaRPr dirty="0" sz="2400" lang="en-US">
              <a:solidFill>
                <a:schemeClr val="tx1"/>
              </a:solidFill>
              <a:latin typeface="Times New Roman" panose="02020603050405020304" pitchFamily="18" charset="0"/>
              <a:cs typeface="Times New Roman" panose="02020603050405020304" pitchFamily="18" charset="0"/>
            </a:endParaRPr>
          </a:p>
          <a:p>
            <a:pPr algn="ctr" indent="0" marL="0">
              <a:buNone/>
            </a:pPr>
            <a:r>
              <a:rPr dirty="0" sz="2400" lang="en-US" smtClean="0">
                <a:solidFill>
                  <a:schemeClr val="tx1"/>
                </a:solidFill>
                <a:latin typeface="Times New Roman" panose="02020603050405020304" pitchFamily="18" charset="0"/>
                <a:cs typeface="Times New Roman" panose="02020603050405020304" pitchFamily="18" charset="0"/>
              </a:rPr>
              <a:t>Date</a:t>
            </a:r>
            <a:endParaRPr dirty="0" sz="2400" lang="en-US">
              <a:solidFill>
                <a:schemeClr val="tx1"/>
              </a:solidFill>
              <a:latin typeface="Times New Roman" panose="02020603050405020304" pitchFamily="18" charset="0"/>
              <a:cs typeface="Times New Roman" panose="02020603050405020304" pitchFamily="18" charset="0"/>
            </a:endParaRPr>
          </a:p>
          <a:p>
            <a:pPr indent="0" marL="0">
              <a:buNone/>
            </a:pPr>
            <a:endParaRPr dirty="0"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6" name=""/>
        <p:cNvGrpSpPr/>
        <p:nvPr/>
      </p:nvGrpSpPr>
      <p:grpSpPr>
        <a:xfrm>
          <a:off x="0" y="0"/>
          <a:ext cx="0" cy="0"/>
          <a:chOff x="0" y="0"/>
          <a:chExt cx="0" cy="0"/>
        </a:xfrm>
      </p:grpSpPr>
      <p:sp>
        <p:nvSpPr>
          <p:cNvPr id="1048595" name="Title 1"/>
          <p:cNvSpPr>
            <a:spLocks noGrp="1"/>
          </p:cNvSpPr>
          <p:nvPr>
            <p:ph type="title"/>
          </p:nvPr>
        </p:nvSpPr>
        <p:spPr>
          <a:xfrm>
            <a:off x="677334" y="609600"/>
            <a:ext cx="8596668" cy="969818"/>
          </a:xfrm>
        </p:spPr>
        <p:txBody>
          <a:bodyPr/>
          <a:p>
            <a:pPr algn="ctr"/>
            <a:r>
              <a:rPr dirty="0" lang="en-US">
                <a:solidFill>
                  <a:schemeClr val="tx1"/>
                </a:solidFill>
                <a:latin typeface="Times New Roman" panose="02020603050405020304" pitchFamily="18" charset="0"/>
                <a:cs typeface="Times New Roman" panose="02020603050405020304" pitchFamily="18" charset="0"/>
              </a:rPr>
              <a:t>Bismarck model of healthcare system</a:t>
            </a:r>
          </a:p>
        </p:txBody>
      </p:sp>
      <p:sp>
        <p:nvSpPr>
          <p:cNvPr id="1048596" name="Content Placeholder 2"/>
          <p:cNvSpPr>
            <a:spLocks noGrp="1"/>
          </p:cNvSpPr>
          <p:nvPr>
            <p:ph idx="1"/>
          </p:nvPr>
        </p:nvSpPr>
        <p:spPr>
          <a:xfrm>
            <a:off x="677334" y="1689535"/>
            <a:ext cx="8596668" cy="4586574"/>
          </a:xfrm>
        </p:spPr>
        <p:txBody>
          <a:bodyPr>
            <a:noAutofit/>
          </a:bodyPr>
          <a:p>
            <a:r>
              <a:rPr dirty="0" sz="2000" lang="en-US">
                <a:latin typeface="Times New Roman" panose="02020603050405020304" pitchFamily="18" charset="0"/>
                <a:cs typeface="Times New Roman" panose="02020603050405020304" pitchFamily="18" charset="0"/>
              </a:rPr>
              <a:t> The Bismarck Model </a:t>
            </a:r>
            <a:r>
              <a:rPr dirty="0" sz="2000" lang="en-US" smtClean="0">
                <a:latin typeface="Times New Roman" panose="02020603050405020304" pitchFamily="18" charset="0"/>
                <a:cs typeface="Times New Roman" panose="02020603050405020304" pitchFamily="18" charset="0"/>
              </a:rPr>
              <a:t>which is also </a:t>
            </a:r>
            <a:r>
              <a:rPr dirty="0" sz="2000" lang="en-US">
                <a:latin typeface="Times New Roman" panose="02020603050405020304" pitchFamily="18" charset="0"/>
                <a:cs typeface="Times New Roman" panose="02020603050405020304" pitchFamily="18" charset="0"/>
              </a:rPr>
              <a:t>known as the "Universal Health Care </a:t>
            </a:r>
            <a:r>
              <a:rPr dirty="0" sz="2000" lang="en-US" smtClean="0">
                <a:latin typeface="Times New Roman" panose="02020603050405020304" pitchFamily="18" charset="0"/>
                <a:cs typeface="Times New Roman" panose="02020603050405020304" pitchFamily="18" charset="0"/>
              </a:rPr>
              <a:t>Model. </a:t>
            </a:r>
          </a:p>
          <a:p>
            <a:r>
              <a:rPr dirty="0" sz="2000" lang="en-US">
                <a:latin typeface="Times New Roman" panose="02020603050405020304" pitchFamily="18" charset="0"/>
                <a:cs typeface="Times New Roman" panose="02020603050405020304" pitchFamily="18" charset="0"/>
              </a:rPr>
              <a:t>Otto von Bismarck developed the Bismarck model as a more centrally controlled form of insurance near the end of the nineteenth </a:t>
            </a:r>
            <a:r>
              <a:rPr dirty="0" sz="2000" lang="en-US" smtClean="0">
                <a:latin typeface="Times New Roman" panose="02020603050405020304" pitchFamily="18" charset="0"/>
                <a:cs typeface="Times New Roman" panose="02020603050405020304" pitchFamily="18" charset="0"/>
              </a:rPr>
              <a:t>century (</a:t>
            </a:r>
            <a:r>
              <a:rPr dirty="0" sz="2000" lang="en-US">
                <a:latin typeface="Times New Roman" panose="02020603050405020304" pitchFamily="18" charset="0"/>
                <a:cs typeface="Times New Roman" panose="02020603050405020304" pitchFamily="18" charset="0"/>
              </a:rPr>
              <a:t>Ibrahim</a:t>
            </a:r>
            <a:r>
              <a:rPr dirty="0" sz="2000" lang="en-US" smtClean="0">
                <a:latin typeface="Times New Roman" panose="02020603050405020304" pitchFamily="18" charset="0"/>
                <a:cs typeface="Times New Roman" panose="02020603050405020304" pitchFamily="18" charset="0"/>
              </a:rPr>
              <a:t>, et al., 2020).</a:t>
            </a:r>
            <a:endParaRPr dirty="0" sz="2000" lang="en-US">
              <a:latin typeface="Times New Roman" panose="02020603050405020304" pitchFamily="18" charset="0"/>
              <a:cs typeface="Times New Roman" panose="02020603050405020304" pitchFamily="18" charset="0"/>
            </a:endParaRPr>
          </a:p>
          <a:p>
            <a:r>
              <a:rPr dirty="0" sz="2000" lang="en-US">
                <a:latin typeface="Times New Roman" panose="02020603050405020304" pitchFamily="18" charset="0"/>
                <a:cs typeface="Times New Roman" panose="02020603050405020304" pitchFamily="18" charset="0"/>
              </a:rPr>
              <a:t>Management and workers are committed to supporting their healthcare system using "insurance plans" formed </a:t>
            </a:r>
          </a:p>
          <a:p>
            <a:r>
              <a:rPr dirty="0" sz="2000" lang="en-US" smtClean="0">
                <a:latin typeface="Times New Roman" panose="02020603050405020304" pitchFamily="18" charset="0"/>
                <a:cs typeface="Times New Roman" panose="02020603050405020304" pitchFamily="18" charset="0"/>
              </a:rPr>
              <a:t>Based on this model, I would call upon the American to adopt this system of health coverage in </a:t>
            </a:r>
            <a:r>
              <a:rPr dirty="0" sz="2000" lang="en-US">
                <a:latin typeface="Times New Roman" panose="02020603050405020304" pitchFamily="18" charset="0"/>
                <a:cs typeface="Times New Roman" panose="02020603050405020304" pitchFamily="18" charset="0"/>
              </a:rPr>
              <a:t>such that, </a:t>
            </a:r>
            <a:r>
              <a:rPr dirty="0" sz="2000" lang="en-US" smtClean="0">
                <a:latin typeface="Times New Roman" panose="02020603050405020304" pitchFamily="18" charset="0"/>
                <a:cs typeface="Times New Roman" panose="02020603050405020304" pitchFamily="18" charset="0"/>
              </a:rPr>
              <a:t>it contains of  </a:t>
            </a:r>
            <a:r>
              <a:rPr dirty="0" sz="2000" lang="en-US">
                <a:latin typeface="Times New Roman" panose="02020603050405020304" pitchFamily="18" charset="0"/>
                <a:cs typeface="Times New Roman" panose="02020603050405020304" pitchFamily="18" charset="0"/>
              </a:rPr>
              <a:t>a minimal health program wherein the citizens charge a premium to a foundation, which compensates for medical services performed by Government entities, other Government-owned organizations, or private </a:t>
            </a:r>
            <a:r>
              <a:rPr dirty="0" sz="2000" lang="en-US" smtClean="0">
                <a:latin typeface="Times New Roman" panose="02020603050405020304" pitchFamily="18" charset="0"/>
                <a:cs typeface="Times New Roman" panose="02020603050405020304" pitchFamily="18" charset="0"/>
              </a:rPr>
              <a:t>organizations </a:t>
            </a:r>
            <a:r>
              <a:rPr dirty="0" sz="2000" lang="en-US">
                <a:latin typeface="Times New Roman" panose="02020603050405020304" pitchFamily="18" charset="0"/>
                <a:cs typeface="Times New Roman" panose="02020603050405020304" pitchFamily="18" charset="0"/>
              </a:rPr>
              <a:t>(Ibrahim, et al., 2020</a:t>
            </a:r>
            <a:r>
              <a:rPr dirty="0" sz="2000" lang="en-US" smtClean="0">
                <a:latin typeface="Times New Roman" panose="02020603050405020304" pitchFamily="18" charset="0"/>
                <a:cs typeface="Times New Roman" panose="02020603050405020304" pitchFamily="18" charset="0"/>
              </a:rPr>
              <a:t>).</a:t>
            </a:r>
          </a:p>
          <a:p>
            <a:endParaRPr dirty="0" sz="2000" lang="en-US">
              <a:latin typeface="Times New Roman" panose="02020603050405020304" pitchFamily="18" charset="0"/>
              <a:cs typeface="Times New Roman" panose="02020603050405020304" pitchFamily="18" charset="0"/>
            </a:endParaRPr>
          </a:p>
          <a:p>
            <a:endParaRPr dirty="0" sz="2000" lang="en-US"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600" name="Title 1"/>
          <p:cNvSpPr>
            <a:spLocks noGrp="1"/>
          </p:cNvSpPr>
          <p:nvPr>
            <p:ph type="title"/>
          </p:nvPr>
        </p:nvSpPr>
        <p:spPr>
          <a:xfrm>
            <a:off x="677334" y="609600"/>
            <a:ext cx="8596668" cy="734291"/>
          </a:xfrm>
        </p:spPr>
        <p:txBody>
          <a:bodyPr/>
          <a:p>
            <a:pPr algn="ctr"/>
            <a:r>
              <a:rPr dirty="0" lang="en-US" smtClean="0">
                <a:solidFill>
                  <a:schemeClr val="tx1"/>
                </a:solidFill>
                <a:latin typeface="Times New Roman" panose="02020603050405020304" pitchFamily="18" charset="0"/>
                <a:cs typeface="Times New Roman" panose="02020603050405020304" pitchFamily="18" charset="0"/>
              </a:rPr>
              <a:t>Continuation</a:t>
            </a:r>
            <a:endParaRPr dirty="0" lang="en-US">
              <a:solidFill>
                <a:schemeClr val="tx1"/>
              </a:solidFill>
              <a:latin typeface="Times New Roman" panose="02020603050405020304" pitchFamily="18" charset="0"/>
              <a:cs typeface="Times New Roman" panose="02020603050405020304" pitchFamily="18" charset="0"/>
            </a:endParaRPr>
          </a:p>
        </p:txBody>
      </p:sp>
      <p:sp>
        <p:nvSpPr>
          <p:cNvPr id="1048601" name="Content Placeholder 2"/>
          <p:cNvSpPr>
            <a:spLocks noGrp="1"/>
          </p:cNvSpPr>
          <p:nvPr>
            <p:ph idx="1"/>
          </p:nvPr>
        </p:nvSpPr>
        <p:spPr>
          <a:xfrm>
            <a:off x="677334" y="1620261"/>
            <a:ext cx="8596668" cy="4198648"/>
          </a:xfrm>
        </p:spPr>
        <p:txBody>
          <a:bodyPr>
            <a:normAutofit fontScale="94444" lnSpcReduction="10000"/>
          </a:bodyPr>
          <a:p>
            <a:r>
              <a:rPr dirty="0" lang="en-US" smtClean="0">
                <a:latin typeface="Times New Roman" panose="02020603050405020304" pitchFamily="18" charset="0"/>
                <a:cs typeface="Times New Roman" panose="02020603050405020304" pitchFamily="18" charset="0"/>
              </a:rPr>
              <a:t>Bismarck model of health </a:t>
            </a:r>
            <a:r>
              <a:rPr dirty="0" lang="en-US">
                <a:latin typeface="Times New Roman" panose="02020603050405020304" pitchFamily="18" charset="0"/>
                <a:cs typeface="Times New Roman" panose="02020603050405020304" pitchFamily="18" charset="0"/>
              </a:rPr>
              <a:t>system emphasis on low prices and efficient care, individuals in rural areas have fewer health-care </a:t>
            </a:r>
            <a:r>
              <a:rPr dirty="0" lang="en-US" smtClean="0">
                <a:latin typeface="Times New Roman" panose="02020603050405020304" pitchFamily="18" charset="0"/>
                <a:cs typeface="Times New Roman" panose="02020603050405020304" pitchFamily="18" charset="0"/>
              </a:rPr>
              <a:t>options (MIHALACHE</a:t>
            </a:r>
            <a:r>
              <a:rPr dirty="0" lang="en-US">
                <a:latin typeface="Times New Roman" panose="02020603050405020304" pitchFamily="18" charset="0"/>
                <a:cs typeface="Times New Roman" panose="02020603050405020304" pitchFamily="18" charset="0"/>
              </a:rPr>
              <a:t> </a:t>
            </a:r>
            <a:r>
              <a:rPr dirty="0" lang="en-US" smtClean="0">
                <a:latin typeface="Times New Roman" panose="02020603050405020304" pitchFamily="18" charset="0"/>
                <a:cs typeface="Times New Roman" panose="02020603050405020304" pitchFamily="18" charset="0"/>
              </a:rPr>
              <a:t> &amp; APETROI, 2020).</a:t>
            </a:r>
          </a:p>
          <a:p>
            <a:r>
              <a:rPr dirty="0" lang="en-US">
                <a:latin typeface="Times New Roman" panose="02020603050405020304" pitchFamily="18" charset="0"/>
                <a:cs typeface="Times New Roman" panose="02020603050405020304" pitchFamily="18" charset="0"/>
              </a:rPr>
              <a:t>To keep health care affordable, mandatory employment taxes are substantial.</a:t>
            </a:r>
          </a:p>
          <a:p>
            <a:r>
              <a:rPr dirty="0" lang="en-US">
                <a:latin typeface="Times New Roman" panose="02020603050405020304" pitchFamily="18" charset="0"/>
                <a:cs typeface="Times New Roman" panose="02020603050405020304" pitchFamily="18" charset="0"/>
              </a:rPr>
              <a:t>Patients who require elective secondary and tertiary services have greater wait periods</a:t>
            </a:r>
            <a:r>
              <a:rPr dirty="0" lang="en-US" smtClean="0">
                <a:latin typeface="Times New Roman" panose="02020603050405020304" pitchFamily="18" charset="0"/>
                <a:cs typeface="Times New Roman" panose="02020603050405020304" pitchFamily="18" charset="0"/>
              </a:rPr>
              <a:t>.</a:t>
            </a:r>
          </a:p>
          <a:p>
            <a:r>
              <a:rPr dirty="0" lang="en-US">
                <a:latin typeface="Times New Roman" panose="02020603050405020304" pitchFamily="18" charset="0"/>
                <a:cs typeface="Times New Roman" panose="02020603050405020304" pitchFamily="18" charset="0"/>
              </a:rPr>
              <a:t>Despite its European origins, Americans would be accustomed with this health-care delivery </a:t>
            </a:r>
            <a:r>
              <a:rPr dirty="0" lang="en-US" smtClean="0">
                <a:latin typeface="Times New Roman" panose="02020603050405020304" pitchFamily="18" charset="0"/>
                <a:cs typeface="Times New Roman" panose="02020603050405020304" pitchFamily="18" charset="0"/>
              </a:rPr>
              <a:t>system </a:t>
            </a:r>
            <a:r>
              <a:rPr dirty="0" lang="en-US">
                <a:latin typeface="Times New Roman" panose="02020603050405020304" pitchFamily="18" charset="0"/>
                <a:cs typeface="Times New Roman" panose="02020603050405020304" pitchFamily="18" charset="0"/>
              </a:rPr>
              <a:t>(MIHALACHE  &amp; APETROI, 2020</a:t>
            </a:r>
            <a:r>
              <a:rPr dirty="0" lang="en-US" smtClean="0">
                <a:latin typeface="Times New Roman" panose="02020603050405020304" pitchFamily="18" charset="0"/>
                <a:cs typeface="Times New Roman" panose="02020603050405020304" pitchFamily="18" charset="0"/>
              </a:rPr>
              <a:t>).</a:t>
            </a:r>
          </a:p>
          <a:p>
            <a:r>
              <a:rPr dirty="0" lang="en-US">
                <a:latin typeface="Times New Roman" panose="02020603050405020304" pitchFamily="18" charset="0"/>
                <a:cs typeface="Times New Roman" panose="02020603050405020304" pitchFamily="18" charset="0"/>
              </a:rPr>
              <a:t>This model works out best for American in such that</a:t>
            </a:r>
            <a:r>
              <a:rPr dirty="0" lang="en-US" smtClean="0">
                <a:latin typeface="Times New Roman" panose="02020603050405020304" pitchFamily="18" charset="0"/>
                <a:cs typeface="Times New Roman" panose="02020603050405020304" pitchFamily="18" charset="0"/>
              </a:rPr>
              <a:t>,</a:t>
            </a:r>
          </a:p>
          <a:p>
            <a:r>
              <a:rPr dirty="0" lang="en-US" smtClean="0">
                <a:latin typeface="Times New Roman" panose="02020603050405020304" pitchFamily="18" charset="0"/>
                <a:cs typeface="Times New Roman" panose="02020603050405020304" pitchFamily="18" charset="0"/>
              </a:rPr>
              <a:t> </a:t>
            </a:r>
            <a:r>
              <a:rPr dirty="0" lang="en-US">
                <a:latin typeface="Times New Roman" panose="02020603050405020304" pitchFamily="18" charset="0"/>
                <a:cs typeface="Times New Roman" panose="02020603050405020304" pitchFamily="18" charset="0"/>
              </a:rPr>
              <a:t>Citizens do not have to be concerned about being insurance or going bankrupt due to high health-care </a:t>
            </a:r>
            <a:r>
              <a:rPr dirty="0" lang="en-US" smtClean="0">
                <a:latin typeface="Times New Roman" panose="02020603050405020304" pitchFamily="18" charset="0"/>
                <a:cs typeface="Times New Roman" panose="02020603050405020304" pitchFamily="18" charset="0"/>
              </a:rPr>
              <a:t>costs.</a:t>
            </a:r>
          </a:p>
          <a:p>
            <a:r>
              <a:rPr dirty="0" lang="en-US" smtClean="0">
                <a:latin typeface="Times New Roman" panose="02020603050405020304" pitchFamily="18" charset="0"/>
                <a:cs typeface="Times New Roman" panose="02020603050405020304" pitchFamily="18" charset="0"/>
              </a:rPr>
              <a:t>The </a:t>
            </a:r>
            <a:r>
              <a:rPr dirty="0" lang="en-US">
                <a:latin typeface="Times New Roman" panose="02020603050405020304" pitchFamily="18" charset="0"/>
                <a:cs typeface="Times New Roman" panose="02020603050405020304" pitchFamily="18" charset="0"/>
              </a:rPr>
              <a:t>administrative expenses of this arrangement are far lower than those in the United </a:t>
            </a:r>
            <a:r>
              <a:rPr dirty="0" lang="en-US" smtClean="0">
                <a:latin typeface="Times New Roman" panose="02020603050405020304" pitchFamily="18" charset="0"/>
                <a:cs typeface="Times New Roman" panose="02020603050405020304" pitchFamily="18" charset="0"/>
              </a:rPr>
              <a:t>States.</a:t>
            </a:r>
          </a:p>
          <a:p>
            <a:r>
              <a:rPr dirty="0" lang="en-US" smtClean="0">
                <a:latin typeface="Times New Roman" panose="02020603050405020304" pitchFamily="18" charset="0"/>
                <a:cs typeface="Times New Roman" panose="02020603050405020304" pitchFamily="18" charset="0"/>
              </a:rPr>
              <a:t>There </a:t>
            </a:r>
            <a:r>
              <a:rPr dirty="0" lang="en-US">
                <a:latin typeface="Times New Roman" panose="02020603050405020304" pitchFamily="18" charset="0"/>
                <a:cs typeface="Times New Roman" panose="02020603050405020304" pitchFamily="18" charset="0"/>
              </a:rPr>
              <a:t>isn't much of a wait for primary care. </a:t>
            </a:r>
            <a:endParaRPr dirty="0"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605" name="Title 1"/>
          <p:cNvSpPr>
            <a:spLocks noGrp="1"/>
          </p:cNvSpPr>
          <p:nvPr>
            <p:ph type="title"/>
          </p:nvPr>
        </p:nvSpPr>
        <p:spPr>
          <a:xfrm>
            <a:off x="1318779" y="381073"/>
            <a:ext cx="8596668" cy="1320800"/>
          </a:xfrm>
        </p:spPr>
        <p:txBody>
          <a:bodyPr/>
          <a:p>
            <a:r>
              <a:rPr dirty="0" lang="en-US" smtClean="0"/>
              <a:t>References</a:t>
            </a:r>
            <a:endParaRPr dirty="0" lang="en-US"/>
          </a:p>
        </p:txBody>
      </p:sp>
      <p:sp>
        <p:nvSpPr>
          <p:cNvPr id="1048606" name="Content Placeholder 2"/>
          <p:cNvSpPr>
            <a:spLocks noGrp="1"/>
          </p:cNvSpPr>
          <p:nvPr>
            <p:ph idx="1"/>
          </p:nvPr>
        </p:nvSpPr>
        <p:spPr>
          <a:xfrm>
            <a:off x="677334" y="1041473"/>
            <a:ext cx="8596668" cy="3880773"/>
          </a:xfrm>
        </p:spPr>
        <p:txBody>
          <a:bodyPr>
            <a:normAutofit/>
          </a:bodyPr>
          <a:p>
            <a:endParaRPr dirty="0" lang="en-US" smtClean="0"/>
          </a:p>
          <a:p>
            <a:r>
              <a:rPr dirty="0" lang="en-US">
                <a:latin typeface="Times New Roman" panose="02020603050405020304" pitchFamily="18" charset="0"/>
                <a:cs typeface="Times New Roman" panose="02020603050405020304" pitchFamily="18" charset="0"/>
              </a:rPr>
              <a:t>Ibrahim, H., </a:t>
            </a:r>
            <a:r>
              <a:rPr dirty="0" lang="en-US" err="1">
                <a:latin typeface="Times New Roman" panose="02020603050405020304" pitchFamily="18" charset="0"/>
                <a:cs typeface="Times New Roman" panose="02020603050405020304" pitchFamily="18" charset="0"/>
              </a:rPr>
              <a:t>Mahmood</a:t>
            </a:r>
            <a:r>
              <a:rPr dirty="0" lang="en-US">
                <a:latin typeface="Times New Roman" panose="02020603050405020304" pitchFamily="18" charset="0"/>
                <a:cs typeface="Times New Roman" panose="02020603050405020304" pitchFamily="18" charset="0"/>
              </a:rPr>
              <a:t>, H. S., &amp; Ali, R. (2020). The Major Merits of Healthcare Insurance Models A Review Study. </a:t>
            </a:r>
            <a:r>
              <a:rPr dirty="0" i="1" lang="en-US" err="1">
                <a:latin typeface="Times New Roman" panose="02020603050405020304" pitchFamily="18" charset="0"/>
                <a:cs typeface="Times New Roman" panose="02020603050405020304" pitchFamily="18" charset="0"/>
              </a:rPr>
              <a:t>kerbala</a:t>
            </a:r>
            <a:r>
              <a:rPr dirty="0" i="1" lang="en-US">
                <a:latin typeface="Times New Roman" panose="02020603050405020304" pitchFamily="18" charset="0"/>
                <a:cs typeface="Times New Roman" panose="02020603050405020304" pitchFamily="18" charset="0"/>
              </a:rPr>
              <a:t> journal of pharmaceutical sciences</a:t>
            </a:r>
            <a:r>
              <a:rPr dirty="0" lang="en-US">
                <a:latin typeface="Times New Roman" panose="02020603050405020304" pitchFamily="18" charset="0"/>
                <a:cs typeface="Times New Roman" panose="02020603050405020304" pitchFamily="18" charset="0"/>
              </a:rPr>
              <a:t>, (18</a:t>
            </a:r>
            <a:r>
              <a:rPr dirty="0" lang="en-US" smtClean="0">
                <a:latin typeface="Times New Roman" panose="02020603050405020304" pitchFamily="18" charset="0"/>
                <a:cs typeface="Times New Roman" panose="02020603050405020304" pitchFamily="18" charset="0"/>
              </a:rPr>
              <a:t>).</a:t>
            </a:r>
          </a:p>
          <a:p>
            <a:r>
              <a:rPr dirty="0" lang="en-US" smtClean="0">
                <a:latin typeface="Times New Roman" panose="02020603050405020304" pitchFamily="18" charset="0"/>
                <a:cs typeface="Times New Roman" panose="02020603050405020304" pitchFamily="18" charset="0"/>
              </a:rPr>
              <a:t>MIHALACHE</a:t>
            </a:r>
            <a:r>
              <a:rPr dirty="0" lang="en-US">
                <a:latin typeface="Times New Roman" panose="02020603050405020304" pitchFamily="18" charset="0"/>
                <a:cs typeface="Times New Roman" panose="02020603050405020304" pitchFamily="18" charset="0"/>
              </a:rPr>
              <a:t>, I. C., &amp; APETROI, F. C. (2020). SERVICES IN ROMANIA, FROM THE SEMASHKO MODEL TO THE BISMARCK MODEL. </a:t>
            </a:r>
            <a:r>
              <a:rPr dirty="0" i="1" lang="en-US">
                <a:latin typeface="Times New Roman" panose="02020603050405020304" pitchFamily="18" charset="0"/>
                <a:cs typeface="Times New Roman" panose="02020603050405020304" pitchFamily="18" charset="0"/>
              </a:rPr>
              <a:t>REVIEW OF ECONOMIC AND BUSINESS STUDIES</a:t>
            </a:r>
            <a:r>
              <a:rPr dirty="0" lang="en-US" smtClean="0"/>
              <a:t>.</a:t>
            </a:r>
          </a:p>
        </p:txBody>
      </p:sp>
    </p:spTree>
  </p:cSld>
  <p:clrMapOvr>
    <a:masterClrMapping/>
  </p:clrMapOvr>
</p:sld>
</file>

<file path=ppt/theme/theme1.xml><?xml version="1.0" encoding="utf-8"?>
<a:theme xmlns:a="http://schemas.openxmlformats.org/drawingml/2006/main" name="Facet">
  <a:themeElements>
    <a:clrScheme name="Facet">
      <a:dk1>
        <a:sysClr lastClr="000000" val="windowText"/>
      </a:dk1>
      <a:lt1>
        <a:sysClr lastClr="FFFFFF" val="window"/>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r="5400000" dist="25400" rotWithShape="0">
              <a:srgbClr val="000000">
                <a:alpha val="35000"/>
              </a:srgbClr>
            </a:outerShdw>
          </a:effectLst>
        </a:effectStyle>
        <a:effectStyle>
          <a:effectLst>
            <a:outerShdw blurRad="50800" dir="5400000" dist="38100" rotWithShape="0">
              <a:srgbClr val="000000">
                <a:alpha val="35000"/>
              </a:srgbClr>
            </a:outerShdw>
          </a:effectLst>
          <a:scene3d>
            <a:camera prst="orthographicFront">
              <a:rot lat="0" lon="0" rev="0"/>
            </a:camera>
            <a:lightRig dir="tl" rig="threePt"/>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Company>The Government of Kenya</Company>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PowerPoint Presentation</dc:title>
  <dc:creator>The Government of Kenya</dc:creator>
  <cp:lastModifiedBy>muhoni</cp:lastModifiedBy>
  <dcterms:created xsi:type="dcterms:W3CDTF">2019-05-27T12:33:59Z</dcterms:created>
  <dcterms:modified xsi:type="dcterms:W3CDTF">2021-09-15T17:09:28Z</dcterms:modified>
</cp:coreProperties>
</file>